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4660"/>
  </p:normalViewPr>
  <p:slideViewPr>
    <p:cSldViewPr>
      <p:cViewPr varScale="1">
        <p:scale>
          <a:sx n="65" d="100"/>
          <a:sy n="65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27A87B-3C84-43FC-975A-37EC195B395A}" type="datetimeFigureOut">
              <a:rPr lang="el-GR" smtClean="0"/>
              <a:t>26/10/2011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A7E2E9A-A012-4CEA-932C-CBF7412E711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6432" cy="684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2352" y="2060848"/>
            <a:ext cx="7776864" cy="1080119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>
                <a:solidFill>
                  <a:srgbClr val="00B0F0"/>
                </a:solidFill>
              </a:rPr>
              <a:t>28</a:t>
            </a:r>
            <a:r>
              <a:rPr lang="el-GR" sz="8800" baseline="30000" dirty="0" smtClean="0">
                <a:solidFill>
                  <a:srgbClr val="00B0F0"/>
                </a:solidFill>
              </a:rPr>
              <a:t>η</a:t>
            </a:r>
            <a:r>
              <a:rPr lang="el-GR" sz="8800" dirty="0" smtClean="0">
                <a:solidFill>
                  <a:srgbClr val="00B0F0"/>
                </a:solidFill>
              </a:rPr>
              <a:t> </a:t>
            </a:r>
            <a:r>
              <a:rPr lang="el-GR" sz="8800" dirty="0" err="1" smtClean="0">
                <a:solidFill>
                  <a:srgbClr val="00B0F0"/>
                </a:solidFill>
              </a:rPr>
              <a:t>Οκτωβριου</a:t>
            </a:r>
            <a:endParaRPr lang="el-GR" sz="8800" dirty="0">
              <a:solidFill>
                <a:srgbClr val="00B0F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4335"/>
            <a:ext cx="180020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749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936104"/>
          </a:xfrm>
        </p:spPr>
        <p:txBody>
          <a:bodyPr/>
          <a:lstStyle/>
          <a:p>
            <a:r>
              <a:rPr lang="el-GR" dirty="0" smtClean="0"/>
              <a:t>28</a:t>
            </a:r>
            <a:r>
              <a:rPr lang="el-GR" baseline="30000" dirty="0" smtClean="0"/>
              <a:t>η</a:t>
            </a:r>
            <a:r>
              <a:rPr lang="el-GR" dirty="0" smtClean="0"/>
              <a:t> Οκτωβρίου</a:t>
            </a:r>
            <a:endParaRPr lang="el-GR" dirty="0"/>
          </a:p>
        </p:txBody>
      </p:sp>
      <p:sp>
        <p:nvSpPr>
          <p:cNvPr id="4" name="Υπότιτλος 2"/>
          <p:cNvSpPr>
            <a:spLocks noGrp="1"/>
          </p:cNvSpPr>
          <p:nvPr>
            <p:ph type="subTitle" idx="1"/>
          </p:nvPr>
        </p:nvSpPr>
        <p:spPr>
          <a:xfrm>
            <a:off x="1691680" y="2395831"/>
            <a:ext cx="6192688" cy="4345537"/>
          </a:xfrm>
        </p:spPr>
        <p:txBody>
          <a:bodyPr>
            <a:normAutofit/>
          </a:bodyPr>
          <a:lstStyle/>
          <a:p>
            <a:pPr algn="l"/>
            <a:r>
              <a:rPr lang="el-GR" dirty="0" smtClean="0">
                <a:solidFill>
                  <a:srgbClr val="00B0F0"/>
                </a:solidFill>
              </a:rPr>
              <a:t> H Ιταλία κηρύσσει πόλεμο και προσβάλλει τα από Αλβανίας σύνορα της Ελλάδας. Συνάντηση Χίτλερ - </a:t>
            </a:r>
            <a:r>
              <a:rPr lang="el-GR" dirty="0" err="1" smtClean="0">
                <a:solidFill>
                  <a:srgbClr val="00B0F0"/>
                </a:solidFill>
              </a:rPr>
              <a:t>Μουσσολίνι</a:t>
            </a:r>
            <a:r>
              <a:rPr lang="el-GR" dirty="0" smtClean="0">
                <a:solidFill>
                  <a:srgbClr val="00B0F0"/>
                </a:solidFill>
              </a:rPr>
              <a:t> στη Φλωρεντία, τοπική ώρα 11.00. "</a:t>
            </a:r>
            <a:r>
              <a:rPr lang="el-GR" dirty="0" err="1" smtClean="0">
                <a:solidFill>
                  <a:srgbClr val="00B0F0"/>
                </a:solidFill>
              </a:rPr>
              <a:t>Φύρερ</a:t>
            </a:r>
            <a:r>
              <a:rPr lang="el-GR" dirty="0" smtClean="0">
                <a:solidFill>
                  <a:srgbClr val="00B0F0"/>
                </a:solidFill>
              </a:rPr>
              <a:t>, προελαύνουμε.." ήταν τα πρώτα λόγια του </a:t>
            </a:r>
            <a:r>
              <a:rPr lang="el-GR" dirty="0" err="1" smtClean="0">
                <a:solidFill>
                  <a:srgbClr val="00B0F0"/>
                </a:solidFill>
              </a:rPr>
              <a:t>Μουσσολίνι</a:t>
            </a:r>
            <a:r>
              <a:rPr lang="el-GR" dirty="0" smtClean="0">
                <a:solidFill>
                  <a:srgbClr val="00B0F0"/>
                </a:solidFill>
              </a:rPr>
              <a:t>.</a:t>
            </a:r>
          </a:p>
          <a:p>
            <a:pPr algn="l"/>
            <a:endParaRPr lang="el-GR" dirty="0" smtClean="0">
              <a:solidFill>
                <a:srgbClr val="00B0F0"/>
              </a:solidFill>
            </a:endParaRPr>
          </a:p>
          <a:p>
            <a:pPr algn="l"/>
            <a:r>
              <a:rPr lang="el-GR" dirty="0" smtClean="0">
                <a:solidFill>
                  <a:srgbClr val="00B0F0"/>
                </a:solidFill>
              </a:rPr>
              <a:t>Ο </a:t>
            </a:r>
            <a:r>
              <a:rPr lang="el-GR" dirty="0" err="1" smtClean="0">
                <a:solidFill>
                  <a:srgbClr val="00B0F0"/>
                </a:solidFill>
              </a:rPr>
              <a:t>ελληνοϊταλικός</a:t>
            </a:r>
            <a:r>
              <a:rPr lang="el-GR" dirty="0" smtClean="0">
                <a:solidFill>
                  <a:srgbClr val="00B0F0"/>
                </a:solidFill>
              </a:rPr>
              <a:t> πόλεμος του 1940 ήταν η πολεμική σύγκρουση μεταξύ Ελλάδας και Ιταλίας, η οποία διήρκεσε από τις 28 Οκτωβρίου 1940 μέχρι τις 23 Απριλίου 1941. Επίσημη έναρξη του Πολέμου θεωρείται η «επίδοση του τελεσιγράφου», ενώ μετά τις 6 Απριλίου 1941, με την επέμβαση των Γερμανών, συνεχίστηκε ως </a:t>
            </a:r>
            <a:r>
              <a:rPr lang="el-GR" dirty="0" err="1" smtClean="0">
                <a:solidFill>
                  <a:srgbClr val="00B0F0"/>
                </a:solidFill>
              </a:rPr>
              <a:t>ελληνοιταλικογερμανικός</a:t>
            </a:r>
            <a:r>
              <a:rPr lang="el-GR" dirty="0" smtClean="0">
                <a:solidFill>
                  <a:srgbClr val="00B0F0"/>
                </a:solidFill>
              </a:rPr>
              <a:t> πόλεμος.</a:t>
            </a:r>
          </a:p>
          <a:p>
            <a:pPr algn="l"/>
            <a:endParaRPr lang="el-GR" dirty="0" smtClean="0">
              <a:solidFill>
                <a:srgbClr val="00B0F0"/>
              </a:solidFill>
            </a:endParaRP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032" y="1081381"/>
            <a:ext cx="3852416" cy="1314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71144"/>
            <a:ext cx="1847850" cy="246697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199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2" y="3284984"/>
            <a:ext cx="5328592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6632"/>
            <a:ext cx="3810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Αστέρι 5 ακτινών 1"/>
          <p:cNvSpPr/>
          <p:nvPr/>
        </p:nvSpPr>
        <p:spPr>
          <a:xfrm>
            <a:off x="1403648" y="912726"/>
            <a:ext cx="1584176" cy="18368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Γελαστό πρόσωπο 2"/>
          <p:cNvSpPr/>
          <p:nvPr/>
        </p:nvSpPr>
        <p:spPr>
          <a:xfrm>
            <a:off x="6428622" y="4725144"/>
            <a:ext cx="1455746" cy="12837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031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286000" y="764704"/>
            <a:ext cx="6172200" cy="2448272"/>
          </a:xfrm>
        </p:spPr>
        <p:txBody>
          <a:bodyPr/>
          <a:lstStyle/>
          <a:p>
            <a:r>
              <a:rPr lang="el-GR" dirty="0" err="1" smtClean="0"/>
              <a:t>Ειρηνη</a:t>
            </a:r>
            <a:r>
              <a:rPr lang="el-GR" dirty="0" smtClean="0"/>
              <a:t> και </a:t>
            </a:r>
            <a:r>
              <a:rPr lang="el-GR" dirty="0" err="1" smtClean="0"/>
              <a:t>σιλεια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ΣΑΣ ΑΠΟΧΑΙΡΕΤΟΥΜΕ!!!</a:t>
            </a:r>
            <a:endParaRPr lang="el-GR" dirty="0"/>
          </a:p>
        </p:txBody>
      </p:sp>
      <p:sp>
        <p:nvSpPr>
          <p:cNvPr id="5" name="Καρδιά 4"/>
          <p:cNvSpPr/>
          <p:nvPr/>
        </p:nvSpPr>
        <p:spPr>
          <a:xfrm>
            <a:off x="3491880" y="3356992"/>
            <a:ext cx="1706488" cy="141845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Κεραυνός 6"/>
          <p:cNvSpPr/>
          <p:nvPr/>
        </p:nvSpPr>
        <p:spPr>
          <a:xfrm rot="20213316">
            <a:off x="3364537" y="426813"/>
            <a:ext cx="1562472" cy="170648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570" y="884824"/>
            <a:ext cx="2497507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46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105</Words>
  <Application>Microsoft Office PowerPoint</Application>
  <PresentationFormat>Προβολή στην οθόνη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Προεξοχή</vt:lpstr>
      <vt:lpstr>28η Οκτωβριου</vt:lpstr>
      <vt:lpstr>28η Οκτωβρίου</vt:lpstr>
      <vt:lpstr>Παρουσίαση του PowerPoint</vt:lpstr>
      <vt:lpstr>Ειρηνη και σιλεια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28η Οκτωβρίου</dc:title>
  <dc:creator>sxoleio</dc:creator>
  <cp:lastModifiedBy>sxoleio</cp:lastModifiedBy>
  <cp:revision>7</cp:revision>
  <dcterms:created xsi:type="dcterms:W3CDTF">2011-10-24T10:32:08Z</dcterms:created>
  <dcterms:modified xsi:type="dcterms:W3CDTF">2011-10-26T08:26:32Z</dcterms:modified>
</cp:coreProperties>
</file>