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2236CE70-0C45-4526-BDCE-F1C1FE1A31C0}" type="datetimeFigureOut">
              <a:rPr lang="el-GR" smtClean="0"/>
              <a:t>3/7/2009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D849C-4BA9-4C20-ACE0-E0CA773C190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CE70-0C45-4526-BDCE-F1C1FE1A31C0}" type="datetimeFigureOut">
              <a:rPr lang="el-GR" smtClean="0"/>
              <a:t>3/7/2009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D849C-4BA9-4C20-ACE0-E0CA773C190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CE70-0C45-4526-BDCE-F1C1FE1A31C0}" type="datetimeFigureOut">
              <a:rPr lang="el-GR" smtClean="0"/>
              <a:t>3/7/2009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D849C-4BA9-4C20-ACE0-E0CA773C190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CE70-0C45-4526-BDCE-F1C1FE1A31C0}" type="datetimeFigureOut">
              <a:rPr lang="el-GR" smtClean="0"/>
              <a:t>3/7/2009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D849C-4BA9-4C20-ACE0-E0CA773C1900}" type="slidenum">
              <a:rPr lang="el-GR" smtClean="0"/>
              <a:t>‹#›</a:t>
            </a:fld>
            <a:endParaRPr lang="el-G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CE70-0C45-4526-BDCE-F1C1FE1A31C0}" type="datetimeFigureOut">
              <a:rPr lang="el-GR" smtClean="0"/>
              <a:t>3/7/2009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D849C-4BA9-4C20-ACE0-E0CA773C1900}" type="slidenum">
              <a:rPr lang="el-GR" smtClean="0"/>
              <a:t>‹#›</a:t>
            </a:fld>
            <a:endParaRPr lang="el-G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CE70-0C45-4526-BDCE-F1C1FE1A31C0}" type="datetimeFigureOut">
              <a:rPr lang="el-GR" smtClean="0"/>
              <a:t>3/7/2009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D849C-4BA9-4C20-ACE0-E0CA773C1900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CE70-0C45-4526-BDCE-F1C1FE1A31C0}" type="datetimeFigureOut">
              <a:rPr lang="el-GR" smtClean="0"/>
              <a:t>3/7/2009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D849C-4BA9-4C20-ACE0-E0CA773C190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CE70-0C45-4526-BDCE-F1C1FE1A31C0}" type="datetimeFigureOut">
              <a:rPr lang="el-GR" smtClean="0"/>
              <a:t>3/7/2009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D849C-4BA9-4C20-ACE0-E0CA773C1900}" type="slidenum">
              <a:rPr lang="el-GR" smtClean="0"/>
              <a:t>‹#›</a:t>
            </a:fld>
            <a:endParaRPr lang="el-G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CE70-0C45-4526-BDCE-F1C1FE1A31C0}" type="datetimeFigureOut">
              <a:rPr lang="el-GR" smtClean="0"/>
              <a:t>3/7/2009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D849C-4BA9-4C20-ACE0-E0CA773C190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CE70-0C45-4526-BDCE-F1C1FE1A31C0}" type="datetimeFigureOut">
              <a:rPr lang="el-GR" smtClean="0"/>
              <a:t>3/7/2009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D849C-4BA9-4C20-ACE0-E0CA773C1900}" type="slidenum">
              <a:rPr lang="el-GR" smtClean="0"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CE70-0C45-4526-BDCE-F1C1FE1A31C0}" type="datetimeFigureOut">
              <a:rPr lang="el-GR" smtClean="0"/>
              <a:t>3/7/2009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D849C-4BA9-4C20-ACE0-E0CA773C190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236CE70-0C45-4526-BDCE-F1C1FE1A31C0}" type="datetimeFigureOut">
              <a:rPr lang="el-GR" smtClean="0"/>
              <a:t>3/7/2009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4ED849C-4BA9-4C20-ACE0-E0CA773C1900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latin typeface="Brush Script MT" pitchFamily="66" charset="0"/>
              </a:rPr>
              <a:t>28</a:t>
            </a:r>
            <a:r>
              <a:rPr lang="el-GR" sz="8000" dirty="0" smtClean="0">
                <a:latin typeface="Brush Script MT" pitchFamily="66" charset="0"/>
              </a:rPr>
              <a:t>Η ΟΚΤΩΒΡΙΟΥ</a:t>
            </a:r>
            <a:endParaRPr lang="el-GR" sz="80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9600" dirty="0"/>
              <a:t>Ο</a:t>
            </a:r>
            <a:r>
              <a:rPr lang="el-GR" sz="9600" dirty="0" smtClean="0"/>
              <a:t>ΧΙ </a:t>
            </a:r>
            <a:endParaRPr lang="el-GR" sz="9600" dirty="0"/>
          </a:p>
        </p:txBody>
      </p:sp>
    </p:spTree>
    <p:extLst>
      <p:ext uri="{BB962C8B-B14F-4D97-AF65-F5344CB8AC3E}">
        <p14:creationId xmlns:p14="http://schemas.microsoft.com/office/powerpoint/2010/main" val="50698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1600" dirty="0"/>
              <a:t>Η Επέτειος του Όχι, αφορά την άρνηση της Ελλάδας στις ιταλικές αξιώσεις επί τελεσιγράφου που επιδόθηκε στις 28 Οκτωβρίου του 1940, στον Έλληνα Πρωθυπουργό, συνέπεια της οποίας ήταν η είσοδος της Χώρας στο Β΄ Παγκόσμιο Πόλεμο και η έναρξη του </a:t>
            </a:r>
            <a:r>
              <a:rPr lang="el-GR" sz="1600" dirty="0" err="1"/>
              <a:t>Ελληνοϊταλικού</a:t>
            </a:r>
            <a:r>
              <a:rPr lang="el-GR" sz="1600" dirty="0"/>
              <a:t> πολέμου του 1940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77072"/>
            <a:ext cx="2964832" cy="156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390747" y="1340768"/>
            <a:ext cx="6400800" cy="685800"/>
          </a:xfrm>
        </p:spPr>
        <p:txBody>
          <a:bodyPr>
            <a:normAutofit/>
          </a:bodyPr>
          <a:lstStyle/>
          <a:p>
            <a:r>
              <a:rPr lang="el-GR" sz="3200" dirty="0" err="1" smtClean="0"/>
              <a:t>ΕπΕτειοΣ</a:t>
            </a:r>
            <a:r>
              <a:rPr lang="el-GR" sz="3200" dirty="0" smtClean="0"/>
              <a:t> </a:t>
            </a:r>
            <a:r>
              <a:rPr lang="el-GR" sz="3200" dirty="0"/>
              <a:t>του </a:t>
            </a:r>
            <a:r>
              <a:rPr lang="el-GR" sz="3200" dirty="0" err="1" smtClean="0"/>
              <a:t>Οχι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31194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/>
            </a:r>
            <a:br>
              <a:rPr lang="el-GR" dirty="0"/>
            </a:br>
            <a:r>
              <a:rPr lang="el-GR" dirty="0"/>
              <a:t/>
            </a:r>
            <a:br>
              <a:rPr lang="el-GR" dirty="0"/>
            </a:br>
            <a:r>
              <a:rPr lang="el-GR" sz="2200" dirty="0" smtClean="0"/>
              <a:t>Η ΗΜΕΡΟΜΗΝΙΑ ΑΥΤΗ ΚΑΘΙΕΡΩΘΗΚΕ ΩΣ ΕΠΙΣΗΜΗ ΕΘΝΙΚΗ ΕΟΡΤΗ ΚΑΙ ΑΡΓΙΑ</a:t>
            </a:r>
            <a:endParaRPr lang="el-GR" sz="2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98758"/>
            <a:ext cx="2714625" cy="1685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60848"/>
            <a:ext cx="2664296" cy="1778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559" y="3973365"/>
            <a:ext cx="2619375" cy="17430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395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remove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remove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ΕΥΧΑΡΙΣΤΟΥΜΕ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ΠΑΡΑΓΩΓΗ</a:t>
            </a:r>
          </a:p>
          <a:p>
            <a:r>
              <a:rPr lang="el-GR" dirty="0" smtClean="0"/>
              <a:t>ΙΩΑΝΝΗΣ ΑΝΑΓΝΩΣΤΟΥΔΗΣ</a:t>
            </a:r>
          </a:p>
          <a:p>
            <a:r>
              <a:rPr lang="el-GR" dirty="0" smtClean="0"/>
              <a:t>ΚΩΝΣΤΑΝΤΙΝΟΣ ΠΟΥΜΠΟΥΡΙΔΗΣ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710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Υψηλή ραπτική">
  <a:themeElements>
    <a:clrScheme name="Υψηλή ραπτική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Επίσημο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Υψηλή ραπτική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36</TotalTime>
  <Words>60</Words>
  <Application>Microsoft Office PowerPoint</Application>
  <PresentationFormat>Προβολή στην οθόνη (4:3)</PresentationFormat>
  <Paragraphs>9</Paragraphs>
  <Slides>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</vt:i4>
      </vt:variant>
    </vt:vector>
  </HeadingPairs>
  <TitlesOfParts>
    <vt:vector size="5" baseType="lpstr">
      <vt:lpstr>Υψηλή ραπτική</vt:lpstr>
      <vt:lpstr>28Η ΟΚΤΩΒΡΙΟΥ</vt:lpstr>
      <vt:lpstr>ΕπΕτειοΣ του Οχι</vt:lpstr>
      <vt:lpstr>  Η ΗΜΕΡΟΜΗΝΙΑ ΑΥΤΗ ΚΑΘΙΕΡΩΘΗΚΕ ΩΣ ΕΠΙΣΗΜΗ ΕΘΝΙΚΗ ΕΟΡΤΗ ΚΑΙ ΑΡΓΙΑ</vt:lpstr>
      <vt:lpstr> ΕΥΧΑΡΙΣΤΟΥΜΕ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28 ΟΚΤΩΒΡΙΟΥ</dc:title>
  <dc:creator>sxoleio</dc:creator>
  <cp:lastModifiedBy>sxoleio</cp:lastModifiedBy>
  <cp:revision>6</cp:revision>
  <dcterms:created xsi:type="dcterms:W3CDTF">2011-10-25T05:21:25Z</dcterms:created>
  <dcterms:modified xsi:type="dcterms:W3CDTF">2009-07-03T10:17:25Z</dcterms:modified>
</cp:coreProperties>
</file>