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60" r:id="rId2"/>
    <p:sldId id="259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47" autoAdjust="0"/>
    <p:restoredTop sz="86323" autoAdjust="0"/>
  </p:normalViewPr>
  <p:slideViewPr>
    <p:cSldViewPr>
      <p:cViewPr varScale="1">
        <p:scale>
          <a:sx n="74" d="100"/>
          <a:sy n="74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8F84B8-A687-4F78-9281-7B9844058E3A}" type="datetimeFigureOut">
              <a:rPr lang="el-GR" smtClean="0"/>
              <a:t>31/10/2011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ECE701-CADA-4074-A7FB-280A329BD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4179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C39B-0E9F-4177-896D-BAF2DE6EF9F4}" type="datetimeFigureOut">
              <a:rPr lang="el-GR" smtClean="0"/>
              <a:t>31/10/2011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85ECA-3FC3-4D70-9589-7B8772E98F46}" type="slidenum">
              <a:rPr lang="el-GR" smtClean="0"/>
              <a:t>‹#›</a:t>
            </a:fld>
            <a:endParaRPr lang="el-GR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C39B-0E9F-4177-896D-BAF2DE6EF9F4}" type="datetimeFigureOut">
              <a:rPr lang="el-GR" smtClean="0"/>
              <a:t>31/10/2011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85ECA-3FC3-4D70-9589-7B8772E98F4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C39B-0E9F-4177-896D-BAF2DE6EF9F4}" type="datetimeFigureOut">
              <a:rPr lang="el-GR" smtClean="0"/>
              <a:t>31/10/2011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85ECA-3FC3-4D70-9589-7B8772E98F4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C39B-0E9F-4177-896D-BAF2DE6EF9F4}" type="datetimeFigureOut">
              <a:rPr lang="el-GR" smtClean="0"/>
              <a:t>31/10/2011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85ECA-3FC3-4D70-9589-7B8772E98F4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C39B-0E9F-4177-896D-BAF2DE6EF9F4}" type="datetimeFigureOut">
              <a:rPr lang="el-GR" smtClean="0"/>
              <a:t>31/10/2011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6685ECA-3FC3-4D70-9589-7B8772E98F46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C39B-0E9F-4177-896D-BAF2DE6EF9F4}" type="datetimeFigureOut">
              <a:rPr lang="el-GR" smtClean="0"/>
              <a:t>31/10/2011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85ECA-3FC3-4D70-9589-7B8772E98F4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C39B-0E9F-4177-896D-BAF2DE6EF9F4}" type="datetimeFigureOut">
              <a:rPr lang="el-GR" smtClean="0"/>
              <a:t>31/10/2011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85ECA-3FC3-4D70-9589-7B8772E98F4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C39B-0E9F-4177-896D-BAF2DE6EF9F4}" type="datetimeFigureOut">
              <a:rPr lang="el-GR" smtClean="0"/>
              <a:t>31/10/2011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85ECA-3FC3-4D70-9589-7B8772E98F4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C39B-0E9F-4177-896D-BAF2DE6EF9F4}" type="datetimeFigureOut">
              <a:rPr lang="el-GR" smtClean="0"/>
              <a:t>31/10/2011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85ECA-3FC3-4D70-9589-7B8772E98F4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C39B-0E9F-4177-896D-BAF2DE6EF9F4}" type="datetimeFigureOut">
              <a:rPr lang="el-GR" smtClean="0"/>
              <a:t>31/10/2011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85ECA-3FC3-4D70-9589-7B8772E98F4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l-G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C39B-0E9F-4177-896D-BAF2DE6EF9F4}" type="datetimeFigureOut">
              <a:rPr lang="el-GR" smtClean="0"/>
              <a:t>31/10/2011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85ECA-3FC3-4D70-9589-7B8772E98F4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643C39B-0E9F-4177-896D-BAF2DE6EF9F4}" type="datetimeFigureOut">
              <a:rPr lang="el-GR" smtClean="0"/>
              <a:t>31/10/2011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6685ECA-3FC3-4D70-9589-7B8772E98F46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28 </a:t>
            </a:r>
            <a:r>
              <a:rPr lang="el-GR" dirty="0" err="1" smtClean="0"/>
              <a:t>οκτωβριου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Το ΌΧΙ…..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34036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1940</a:t>
            </a:r>
            <a:endParaRPr lang="el-G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Η Ιταλία, που δεν έκρυβε την επιδίωξη της να κυριαρχήσει στη Μεσόγειο, είχε αρχίσει εχθρικές ενέργειες εις βάρος της Ελλάδας. Η σοβαρότερη ήταν ο τορπιλισμός του αντιτορπιλικού «ΕΛΛΗ» στο λιμάνι της Τήνου στις 15 Αυγούστου 1940.</a:t>
            </a:r>
            <a:br>
              <a:rPr lang="el-GR" dirty="0"/>
            </a:br>
            <a:r>
              <a:rPr lang="el-GR" dirty="0"/>
              <a:t>Στις 28 Οκτωβρίου 1940 η Ιταλία ζήτησε από τον πρωθυπουργό Ι. Μεταξά την παράδοση της χώρας. Η απάντηση ήταν: ΟΧΙ.</a:t>
            </a:r>
            <a:br>
              <a:rPr lang="el-GR" dirty="0"/>
            </a:br>
            <a:r>
              <a:rPr lang="el-GR" dirty="0"/>
              <a:t>Λίγο αργότερα τα ιταλικά στρατεύματα εισέβαλαν στα εδάφη μας από τα ελληνοαλβανικά σύνορα. Ο ελληνικός στρατός, αφού απέκρουσε την ξαφνική επίθεση στα βουνά της Πίνδου, προχώρησε νικηφόρα και μπήκε στη Βόρεια Ήπειρο, όπου οι Έλληνες κάτοικοι τον υποδέχτηκαν ως </a:t>
            </a:r>
            <a:r>
              <a:rPr lang="el-GR" dirty="0" smtClean="0"/>
              <a:t>ελευθερωτή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el-GR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76089"/>
            <a:ext cx="1800200" cy="13484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50388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Οι στρατιώτες του 1940 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630" y="1767906"/>
            <a:ext cx="3530815" cy="2890142"/>
          </a:xfrm>
        </p:spPr>
      </p:pic>
      <p:pic>
        <p:nvPicPr>
          <p:cNvPr id="5" name="Εικόνα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222" y="1556792"/>
            <a:ext cx="4517636" cy="30243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8574965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Κάθε χρόνο στην 28</a:t>
            </a:r>
            <a:r>
              <a:rPr lang="el-GR" baseline="30000" dirty="0" smtClean="0"/>
              <a:t>η</a:t>
            </a:r>
            <a:r>
              <a:rPr lang="el-GR" dirty="0" smtClean="0"/>
              <a:t> Οκτωβρίου κάνουμε παρέλαση.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844824"/>
            <a:ext cx="5791818" cy="43382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8520381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ΤΕΛΟΣ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l-GR" sz="4000" dirty="0" smtClean="0"/>
              <a:t>                 ΕΥΑ  </a:t>
            </a:r>
            <a:r>
              <a:rPr lang="el-GR" sz="4000" dirty="0" smtClean="0">
                <a:sym typeface="Wingdings" pitchFamily="2" charset="2"/>
              </a:rPr>
              <a:t></a:t>
            </a:r>
            <a:endParaRPr lang="el-GR" sz="4000" dirty="0" smtClean="0"/>
          </a:p>
          <a:p>
            <a:pPr marL="137160" indent="0">
              <a:buNone/>
            </a:pPr>
            <a:r>
              <a:rPr lang="el-GR" dirty="0"/>
              <a:t> </a:t>
            </a:r>
            <a:r>
              <a:rPr lang="el-GR" dirty="0" smtClean="0"/>
              <a:t>                          </a:t>
            </a:r>
          </a:p>
          <a:p>
            <a:pPr marL="137160" indent="0">
              <a:buNone/>
            </a:pPr>
            <a:r>
              <a:rPr lang="el-GR" dirty="0"/>
              <a:t> </a:t>
            </a:r>
            <a:r>
              <a:rPr lang="el-GR" dirty="0" smtClean="0"/>
              <a:t>                                       </a:t>
            </a:r>
            <a:r>
              <a:rPr lang="el-GR" sz="4000" dirty="0" smtClean="0"/>
              <a:t>&amp;</a:t>
            </a:r>
          </a:p>
          <a:p>
            <a:pPr marL="137160" indent="0">
              <a:buNone/>
            </a:pPr>
            <a:endParaRPr lang="el-GR" dirty="0"/>
          </a:p>
          <a:p>
            <a:pPr marL="137160" indent="0">
              <a:buNone/>
            </a:pPr>
            <a:endParaRPr lang="el-GR" dirty="0" smtClean="0"/>
          </a:p>
          <a:p>
            <a:pPr marL="137160" indent="0">
              <a:buNone/>
            </a:pPr>
            <a:r>
              <a:rPr lang="el-GR" dirty="0"/>
              <a:t> </a:t>
            </a:r>
            <a:r>
              <a:rPr lang="el-GR" dirty="0" smtClean="0"/>
              <a:t>                                      </a:t>
            </a:r>
            <a:r>
              <a:rPr lang="el-GR" sz="3600" dirty="0" smtClean="0">
                <a:sym typeface="Wingdings" pitchFamily="2" charset="2"/>
              </a:rPr>
              <a:t> </a:t>
            </a:r>
            <a:r>
              <a:rPr lang="el-GR" dirty="0" smtClean="0"/>
              <a:t>  ΔΕΣΠΟΙΝΑ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16535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οκορύφωμα">
  <a:themeElements>
    <a:clrScheme name="Αποκορύφωμα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Αποκορύφωμα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40</TotalTime>
  <Words>71</Words>
  <Application>Microsoft Office PowerPoint</Application>
  <PresentationFormat>Προβολή στην οθόνη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Αποκορύφωμα</vt:lpstr>
      <vt:lpstr>28 οκτωβριου </vt:lpstr>
      <vt:lpstr>1940</vt:lpstr>
      <vt:lpstr>Οι στρατιώτες του 1940 </vt:lpstr>
      <vt:lpstr>Κάθε χρόνο στην 28η Οκτωβρίου κάνουμε παρέλαση.</vt:lpstr>
      <vt:lpstr> ΤΕΛΟΣ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28η Οκτωβρίου</dc:title>
  <dc:creator>sxoleio</dc:creator>
  <cp:lastModifiedBy>sxoleio</cp:lastModifiedBy>
  <cp:revision>6</cp:revision>
  <dcterms:created xsi:type="dcterms:W3CDTF">2011-10-25T05:21:26Z</dcterms:created>
  <dcterms:modified xsi:type="dcterms:W3CDTF">2011-10-31T07:28:43Z</dcterms:modified>
</cp:coreProperties>
</file>