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47" autoAdjust="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9E672B4-8484-466F-84F0-A8A135FD0B7D}" type="datetimeFigureOut">
              <a:rPr lang="el-GR" smtClean="0"/>
              <a:t>18/11/2011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3E619DB-26F9-42A0-B441-DF720B218777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16" y="0"/>
            <a:ext cx="90226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9552" y="405556"/>
            <a:ext cx="7772400" cy="1470025"/>
          </a:xfrm>
        </p:spPr>
        <p:txBody>
          <a:bodyPr/>
          <a:lstStyle/>
          <a:p>
            <a:r>
              <a:rPr lang="el-GR" dirty="0" smtClean="0"/>
              <a:t>Μόλυνση   Νερού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1844824"/>
            <a:ext cx="8820472" cy="4608512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rgbClr val="FF0000"/>
                </a:solidFill>
              </a:rPr>
              <a:t>Οι δρόμοι της ρύπανσης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Πώς οι δρόμοι του νερού γίνονται και δρόμοι της ρύπανσης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Συχνά, ανεπεξέργαστα αστικά λύματα των πόλεων (βρώμικα νερά από κατοικίες και διάφορες οικονομικές δραστηριότητες) μεταφέρονται μέσω των υπονόμων και του δικτύου αποχέτευσης σε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υδάτινους αποδέκτες, που είναι επιφανειακοί (ρέματα, ποτάμια, λίμνες και θάλασσα) ή υπόγειοι.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Οι δρόμοι του νερού γίνονται και δρόμοι της ρύπανσης. Τα επιφανειακά νερά, δηλαδή οι ποταμοί, οι λίμνες, οι λιμνοθάλασσες, οι κλειστοί θαλάσσιοι κόλποι και οι ανοιχτές θάλασσες είναι περισσότερο ή λιγότερο ευαίσθητα στη ρύπανση, ανάλογα με τη δυνατότητα ανανέωσής τους και το είδος των ρύπων που καταλήγει σε αυτά. Καθοριστικός είναι και ο ρόλος της ποσότητας του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οξυγόνου που είναι διαλυμένο στο νερό.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Ρύπανση υπόγειων νερών</a:t>
            </a:r>
          </a:p>
          <a:p>
            <a:r>
              <a:rPr lang="el-GR" dirty="0" smtClean="0"/>
              <a:t>Τα υπόγεια νερά είναι, επίσης, πολύ ευαίσθητα στη ρύπανση και έχουν</a:t>
            </a:r>
          </a:p>
          <a:p>
            <a:r>
              <a:rPr lang="el-GR" dirty="0"/>
              <a:t>Π</a:t>
            </a:r>
            <a:r>
              <a:rPr lang="el-GR" dirty="0" smtClean="0"/>
              <a:t>εριορισμένη ικανότητα </a:t>
            </a:r>
            <a:r>
              <a:rPr lang="en-US" dirty="0" smtClean="0"/>
              <a:t> </a:t>
            </a:r>
            <a:r>
              <a:rPr lang="el-GR" dirty="0" smtClean="0"/>
              <a:t> αυτ</a:t>
            </a:r>
            <a:r>
              <a:rPr lang="el-GR" dirty="0"/>
              <a:t>ό</a:t>
            </a:r>
            <a:r>
              <a:rPr lang="en-US" dirty="0" smtClean="0"/>
              <a:t> </a:t>
            </a:r>
            <a:r>
              <a:rPr lang="el-GR" dirty="0" smtClean="0"/>
              <a:t>καθαρισμού</a:t>
            </a:r>
            <a:r>
              <a:rPr lang="en-US" dirty="0" smtClean="0"/>
              <a:t> 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  <a:r>
              <a:rPr lang="el-GR" dirty="0" smtClean="0"/>
              <a:t>Η κατάληξη αστικών λυμάτων, ξεπλυμάτων εδάφους</a:t>
            </a:r>
          </a:p>
          <a:p>
            <a:r>
              <a:rPr lang="el-GR" dirty="0"/>
              <a:t>Α</a:t>
            </a:r>
            <a:r>
              <a:rPr lang="el-GR" dirty="0" smtClean="0"/>
              <a:t>πό εντατική χρήση χημικών λιπασμάτων, αλλά και κτηνοτροφικών αποβλήτων στον υπόγειο</a:t>
            </a:r>
          </a:p>
          <a:p>
            <a:r>
              <a:rPr lang="el-GR" dirty="0"/>
              <a:t>Υ</a:t>
            </a:r>
            <a:r>
              <a:rPr lang="el-GR" dirty="0" smtClean="0"/>
              <a:t>δροφόρο ορίζοντα έχει ως κύριο αποτέλεσμα την αύξηση της συγκέντρωσης των νιτρικών αλά-</a:t>
            </a:r>
          </a:p>
          <a:p>
            <a:r>
              <a:rPr lang="el-GR" dirty="0"/>
              <a:t>Τ</a:t>
            </a:r>
            <a:r>
              <a:rPr lang="el-GR" dirty="0" smtClean="0"/>
              <a:t>ων. Εξαιτίας αυτής της ρύπανσης, τα υπόγεια νερά γίνονται επικίνδυνα για τον άνθρωπο και τους</a:t>
            </a:r>
          </a:p>
          <a:p>
            <a:r>
              <a:rPr lang="el-GR" dirty="0"/>
              <a:t>Ζ</a:t>
            </a:r>
            <a:r>
              <a:rPr lang="el-GR" dirty="0" smtClean="0"/>
              <a:t>ωικούς οργανισμούς.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Μόλυνση Νερού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909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88" y="0"/>
            <a:ext cx="4586391" cy="306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039314"/>
            <a:ext cx="4571603" cy="375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759" y="-13005"/>
            <a:ext cx="4557205" cy="3063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779" y="3068960"/>
            <a:ext cx="4412792" cy="3966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014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1578165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ΤΑ  ΣΚΟΥΠΙΔΙΑ  ΣΤΟ                                                 ΝΕΡΟ  </a:t>
            </a:r>
            <a:endParaRPr lang="el-GR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868333" y="1988841"/>
            <a:ext cx="3818467" cy="3218160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ΑΓΑΠΗΤΟ  ΜΟΥ  ΝΕΡΟ  ΘΑ  ΣΕ  ΣΕΒΑΣΤΩ ΘΑ  ΜΕΙΝΩ  ΜΑΖΙ ΣΟΥ   ΟΣΟ  ΜΠΟΡΩ   ΚΑΙ ΘΑ ΣΕ ΒΟΗΘΗΣΩ Σ’ ΑΥΤΉ ΤΗ ΔΥΣΚΟΛΗ ΖΩΗ ΓΛΥΚΟ ΜΟΥ ΝΕΡΑΚΙ ΕΣΥ!!!!!!!</a:t>
            </a:r>
            <a:endParaRPr lang="el-GR" sz="2000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" r="4359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1314737" y="5517232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/>
              <a:t>ΙΩΑΝΝΑ ΒΕΛΕΗ ΚΑΙ ΑΡΙΣΤΕΑ ΜΥΛΩΝΑ ΤΑΞΗ Δ1’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17861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80</TotalTime>
  <Words>245</Words>
  <Application>Microsoft Office PowerPoint</Application>
  <PresentationFormat>Προβολή στην οθόνη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Κυματομορφή</vt:lpstr>
      <vt:lpstr>Μόλυνση   Νερού</vt:lpstr>
      <vt:lpstr>Μόλυνση Νερού</vt:lpstr>
      <vt:lpstr>Παρουσίαση του PowerPoint</vt:lpstr>
      <vt:lpstr>ΤΑ  ΣΚΟΥΠΙΔΙΑ  ΣΤΟ                                                 ΝΕΡΟ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ΜόλΠηγές ρύπανσης νερού Οι σπουδαιότερες πηγές ρύπανσης, οι οποίες επι- βαρύνουν κατ΄ αρχήν τα επιφανειακά νερά και στη συνέχεια τους υπόγειους υδροφόρους ορίζοντες, μπορεί να ταξινομηθούν στις εξής κατηγορίες: • Αστικά λύματα: Ακάθαρτα νερά πόλεων και οι- κισμών που προέρχονται από τις κατοικίες και δι- άφορες άλλες δραστηριότητες (σχολεία και πανε- πιστήμια, δημόσιες επιχειρήσεις, χώροι εργασίας, τουριστικές μονάδες, νοσοκομεία, εργαστήρια και ιατρικά κέντρα, βιοτεχνίες κά). • Βιομηχανικά υγρά απόβλητα, που μπορεί να είναι παρόμοια με τα αστικά λύματα ή να περιέχουν και επικίνδυνα ή και τοξικά στοιχεία. • Γεωργικά υγρά απόβλητα, τα νερά απορροής εντατικά καλλιεργούμενων εκτάσεων που μπορεί να περιέχουν λιπάσματα ή/και φυτοφάρμακα. • Κτηνοτροφικά υγρά απόβλητα, τα υγρά απόβλητα που προέρχονται από μεγάλες ή μι- κρότερες μονάδες εκτροφής ζώων. • Διείσδυση θαλασσινού νερού λόγω υπεράντλησης των υπόγειων νερών ή λόγω της ανόδου της στάθμης της θάλασσας εξαιτίας της αλλαγής του παγκόσμιου κλίματος (“φαι- νόμενο θερμοκηπίου”). • Όξινη βροχή εξαιτίας της ατμοσφαιρικής ρύπανσης ή κατακρήμνισης των αέριων ρύπων με τη βροχή, το χιόνι, τον άνεμο ή λόγω βαρύτητας.υνση   Νερού</dc:title>
  <dc:creator>sxoleio</dc:creator>
  <cp:lastModifiedBy>sxoleio</cp:lastModifiedBy>
  <cp:revision>12</cp:revision>
  <dcterms:created xsi:type="dcterms:W3CDTF">2011-11-11T09:05:53Z</dcterms:created>
  <dcterms:modified xsi:type="dcterms:W3CDTF">2011-11-18T09:28:23Z</dcterms:modified>
</cp:coreProperties>
</file>