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3E2F0A2-06D2-4878-800F-404C0183A19A}" type="datetimeFigureOut">
              <a:rPr lang="el-GR" smtClean="0"/>
              <a:t>5/12/2011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5AB14AE-16E8-4884-899E-BAEED45D0F7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4716016" y="2420888"/>
            <a:ext cx="3313355" cy="3528392"/>
          </a:xfrm>
        </p:spPr>
        <p:txBody>
          <a:bodyPr/>
          <a:lstStyle/>
          <a:p>
            <a:r>
              <a:rPr lang="el-GR" dirty="0" smtClean="0"/>
              <a:t>    Τα δάση </a:t>
            </a: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>  που τόσο          αγαπάμε !!!</a:t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1026" name="Picture 2" descr="http://www.dnr.wa.gov/SiteCollectionImages/Plants/em_fwf_wa_rainfore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11588">
            <a:off x="380690" y="1765296"/>
            <a:ext cx="4052253" cy="27059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195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864096"/>
          </a:xfrm>
        </p:spPr>
        <p:txBody>
          <a:bodyPr/>
          <a:lstStyle/>
          <a:p>
            <a:r>
              <a:rPr lang="el-GR" dirty="0" smtClean="0"/>
              <a:t>     Τα πλεονεκτήματα :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5576" y="1628800"/>
            <a:ext cx="3456384" cy="4608512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Μας προσφέρουν οξυγόνο.</a:t>
            </a:r>
          </a:p>
          <a:p>
            <a:r>
              <a:rPr lang="el-GR" dirty="0" smtClean="0"/>
              <a:t>Όταν καθόμαστε μέσα στα δάση σίγουρα όλοι μας νιώθουμε ευχάριστα και ανάλαφρα.</a:t>
            </a:r>
          </a:p>
          <a:p>
            <a:r>
              <a:rPr lang="el-GR" dirty="0" smtClean="0"/>
              <a:t>Χρησιμεύουν στην κατοικία πολλών οργανισμών ( μικρών ή μεγάλων ).</a:t>
            </a:r>
          </a:p>
          <a:p>
            <a:r>
              <a:rPr lang="el-GR" dirty="0" smtClean="0"/>
              <a:t>Ισορροπούν το περιβάλλων.</a:t>
            </a:r>
          </a:p>
          <a:p>
            <a:endParaRPr lang="el-GR" dirty="0"/>
          </a:p>
        </p:txBody>
      </p:sp>
      <p:pic>
        <p:nvPicPr>
          <p:cNvPr id="2050" name="Picture 2" descr="http://upload.wikimedia.org/wikipedia/commons/thumb/5/5b/Grib_skov.jpg/220px-Grib_sko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28063">
            <a:off x="4427984" y="1628800"/>
            <a:ext cx="3816424" cy="410445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8301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716070"/>
          </a:xfrm>
        </p:spPr>
        <p:txBody>
          <a:bodyPr>
            <a:normAutofit/>
          </a:bodyPr>
          <a:lstStyle/>
          <a:p>
            <a:r>
              <a:rPr lang="el-GR" dirty="0" smtClean="0"/>
              <a:t>      Τα μειονεκτήματα :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5019" y="1556792"/>
            <a:ext cx="3960440" cy="4608512"/>
          </a:xfrm>
        </p:spPr>
        <p:txBody>
          <a:bodyPr/>
          <a:lstStyle/>
          <a:p>
            <a:r>
              <a:rPr lang="el-GR" dirty="0" smtClean="0"/>
              <a:t>Σε όσες περιοχές υπάρχουν </a:t>
            </a:r>
            <a:r>
              <a:rPr lang="el-GR" dirty="0" smtClean="0"/>
              <a:t>δάση, που </a:t>
            </a:r>
            <a:r>
              <a:rPr lang="el-GR" dirty="0" smtClean="0"/>
              <a:t>είναι συνήθως </a:t>
            </a:r>
            <a:r>
              <a:rPr lang="el-GR" dirty="0" smtClean="0"/>
              <a:t>ορεινές  </a:t>
            </a:r>
            <a:r>
              <a:rPr lang="el-GR" dirty="0" smtClean="0"/>
              <a:t>η θερμοκρασία είναι μεγαλύτερη.</a:t>
            </a:r>
          </a:p>
          <a:p>
            <a:pPr algn="just"/>
            <a:r>
              <a:rPr lang="el-GR" dirty="0" smtClean="0"/>
              <a:t>Άμα γίνει καταιγίδα  και τα δέντρα είναι δίπλα στον δρόμο μπορεί να καταρρεύσουν και να </a:t>
            </a:r>
            <a:r>
              <a:rPr lang="el-GR" dirty="0" smtClean="0"/>
              <a:t>δημιουργηθεί κάποιο </a:t>
            </a:r>
            <a:r>
              <a:rPr lang="el-GR" dirty="0" smtClean="0"/>
              <a:t>ατύχημα.</a:t>
            </a:r>
          </a:p>
          <a:p>
            <a:endParaRPr lang="el-GR" dirty="0"/>
          </a:p>
        </p:txBody>
      </p:sp>
      <p:pic>
        <p:nvPicPr>
          <p:cNvPr id="3074" name="Picture 2" descr="http://i37.abimg.gr/al/alaloym_dentro_epese_dromo_irakleio_kritis_1754985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97466">
            <a:off x="4983784" y="1779341"/>
            <a:ext cx="3204010" cy="36045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354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6376554" cy="100811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συμπεριφορά μας απέναντι στα δάση :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11560" y="1700808"/>
            <a:ext cx="4320480" cy="4608512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Πετάμε τα απορρίμματα μας  στα δάση κάτι το οποίο είναι απαράδεκτο.</a:t>
            </a:r>
          </a:p>
          <a:p>
            <a:r>
              <a:rPr lang="el-GR" dirty="0" smtClean="0"/>
              <a:t>Κάποιοι διεστραμμένοι άνθρωποι ανάβουν φωτιές στα δάση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Επίσης  πολλοί άνθρωποι πηγαίνουν στα δάση και κάνουν πικ</a:t>
            </a:r>
            <a:r>
              <a:rPr lang="el-GR" dirty="0" smtClean="0"/>
              <a:t>νίκ</a:t>
            </a:r>
            <a:r>
              <a:rPr lang="el-GR" dirty="0"/>
              <a:t> </a:t>
            </a:r>
            <a:r>
              <a:rPr lang="el-GR" dirty="0" smtClean="0"/>
              <a:t>όμως όταν ανάβουν φωτιά για να ψήσουν διάφορα κρέατα. </a:t>
            </a:r>
            <a:r>
              <a:rPr lang="el-GR" dirty="0"/>
              <a:t>Ό</a:t>
            </a:r>
            <a:r>
              <a:rPr lang="el-GR" dirty="0" smtClean="0"/>
              <a:t>ταν τελειώνουν  αφήνουν την φωτιά να καίει. </a:t>
            </a:r>
            <a:endParaRPr lang="en-US" dirty="0" smtClean="0"/>
          </a:p>
          <a:p>
            <a:pPr marL="68580" indent="0">
              <a:buNone/>
            </a:pP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75460">
            <a:off x="5213861" y="2130225"/>
            <a:ext cx="2952328" cy="293920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2197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15616" y="1124744"/>
            <a:ext cx="6633301" cy="1584176"/>
          </a:xfrm>
        </p:spPr>
        <p:txBody>
          <a:bodyPr/>
          <a:lstStyle/>
          <a:p>
            <a:r>
              <a:rPr lang="el-GR" dirty="0" smtClean="0">
                <a:solidFill>
                  <a:srgbClr val="92D050"/>
                </a:solidFill>
              </a:rPr>
              <a:t>Σας ευχαριστούμε που μας </a:t>
            </a:r>
            <a:r>
              <a:rPr lang="el-GR" dirty="0">
                <a:solidFill>
                  <a:srgbClr val="92D050"/>
                </a:solidFill>
              </a:rPr>
              <a:t>παρακολουθήσατε </a:t>
            </a:r>
            <a:r>
              <a:rPr lang="el-GR" dirty="0" smtClean="0">
                <a:solidFill>
                  <a:srgbClr val="92D050"/>
                </a:solidFill>
              </a:rPr>
              <a:t>Μαρία </a:t>
            </a:r>
            <a:r>
              <a:rPr lang="el-GR" dirty="0" smtClean="0">
                <a:solidFill>
                  <a:srgbClr val="92D050"/>
                </a:solidFill>
              </a:rPr>
              <a:t>και Νεφέλη!!</a:t>
            </a:r>
            <a:endParaRPr lang="el-GR" dirty="0">
              <a:solidFill>
                <a:srgbClr val="92D050"/>
              </a:solidFill>
            </a:endParaRPr>
          </a:p>
        </p:txBody>
      </p:sp>
      <p:sp>
        <p:nvSpPr>
          <p:cNvPr id="4" name="AutoShape 2" descr="data:image/jpeg;base64,/9j/4AAQSkZJRgABAQAAAQABAAD/2wCEAAkGBhISERUUExQWFRUWGBoaGBgYGBobHBggHBseGx0bGyIfGyceGx0jHBsdIC8gJScpLCwsGB8xNTAqNSYrLCkBCQoKDgwOGg8PGiokHyQsLCwsKSwqKSwsLCwsKSwsLCwsKiwsLCwsLCwsLCwsLCwsLCwsLCwsLCksLCwsLCwpLP/AABEIALgBEwMBIgACEQEDEQH/xAAcAAACAgMBAQAAAAAAAAAAAAAFBgMEAAIHAQj/xAA9EAACAQIEBAQEAwcFAAEFAAABAhEDIQAEEjEFIkFRBhNhcTKBkaFCscEHFCNSYtHwFTNy4fGCFiRDorL/xAAaAQADAQEBAQAAAAAAAAAAAAACAwQBAAUG/8QAKxEAAgICAgEEAgIBBQEAAAAAAQIAEQMhEjFBBBMiUWFxMqHwkbHB0eFC/9oADAMBAAIRAxEAPwBp8UeJKb1Cq6iyCPlfm9ZgH5YS3UAh2eNZgEDYk/iANr97b4MZvgLJVAqSI+AHSWKyYO4J5i1/yxpwjh4rOKfxkuNW0Mqyx3PtHaT3x8uwyPk+fZniuGd/lE184qhqTqNcMAxk6ZNrCxkdb74ucTq5rO0lrZmoBTVyp2+JQqudIuOWOg2+eGDN8LydUVdLBdBVVSSTZtJAFyTBiVm6jFfjmRymTqJUpiq5anpIV15KkEMrzJlltItK+uL1FLrUpTGQtXqLlanTynmlqOulVBWjUB+Exttf33scQ1K4OUAVqmpLGYKxAiB0IJN8FPEmeevkqYYAlq6qSBdSoKx8XKSOgABxBnOCOHSgdIh0XUBpHMevU2m8YIuOIJjHIAE84JwxqlSnOuRTaqdBK+ZpJAuvwMLmT2HfB/gnEKSVKbPV1q7sjBhdgUI807kybb7AYMcKyFWhS0VNApqpRVUyXgmSNN262k9dsQcF8M5apQC1S1NhW0gG2lXB09Zi4NycAp9w0BNUXQj3lZqZXS0030HQbAtHwspJtaLdMCvFlEivkUhAnnrpSb2Kz6QF6fntjFd6ejKmlmaqGmdNYgESNjO8+nbvhc8S8UTVlqbf7wJqu6oZJgpI/lX4mkG0ARNsWM/FNiVE0sOeM+J1tQT46ZYQKZgntJHr0thXXTUXySrrbU5VtTFt+abQI79RjOJZ5kpaqy+YjclLyzEmd2HSRtA2xV4TllVy1RqlRQpshkhh8Rg3K7fQY8bKeT82MgyG2sy/xJ6NMtznyqiIrK0grF0vHwyTKjvO2A3B83XB/hlCOYKjMCsDffoZn69sZ4k4jRdnD0mVgCoklSTIBMX5t/kcCatYkmFXf8EAmOnY29MAqGvzJ20YxU+LyBlwVUggEoANuYQdjfrgI/Ew+rzQztqnUq9Nonsf1x7wfhvnVCAp0Awx06rbkEj/AM9sF+J5JFkUrJN20DkiOVjsdiQF9JwHwQ8fMA15mUOFvJqIr0wI0ysAgiJJFhG3tfDDV4CjkpTr6qgUHy0AUqTZmMkD4Ttue+K/AMwtJ2Fav53mxp0G4tAPYkdvT5YM5eitGoxSqzGpGlnv1upMXPbV3MY4ZMam23/vLMPt1c8zPh+o1JAQHa4chgNPdPmNuxi9rqfBuFhmqA6WCswYF4PLNx0k9vvh3q8PXVLp5mowylASZ6i3vN+nTGua4LkKRqMaFIGDtSUX67ibgi+1sMHt5FPEERr4kyfiLWapqiLL0gVtED1tOxt95wMyvEMotJg5p/8A5WtE2gLHVTv9MGq/DaGoE5daZdgBygga7SZtFh9SMXuG+HKVJSdCGWPKqxMgiD1MWjEC5cSWGuSogDECCsvxLKpT+OmzMBOkSdrSQJ+XrhI4tWp1M1rQeXS+HXzASRdh1F8dF4hkKYy7Qx1SJKmSeckKbwDptHoMUvCnCQf4dWn/AAixA1zu9o3F7RMHp3w30zopLC76mrj+QWKC5GjlVarlK5q9GU021MCZbSQLAKJm2K2Q4EMzVvXXywhcMAQGgiR3mJ9bDHVOMZKhS16UIcTp0yoFgBt6n7nCPT4YVr+ZS8pK1MDVSYAU6hDbGbBiF+JeoxUnqeYPg/ZhOADRlXifCcuKxVSWXkOmQAu4aTt0GCWX8JU11kVS0rKoqtpUb9RDRsD1xdyT0MxXKvTNGqt/KaAT1LD+ZZ20yPbDTmc2mmRz6IBVbFYvtboPtiPL6l0HDcWOiInV+HU6VILTQE6VVqrqeXVsApvfYb4X/EPCF8kqBFQqSQwFwLgi0g2/MYdeJ1EqFggiRNQu8EfDEewA/wAmEnjDVCKr6rKrbkMbiIDTf6Yo9Nkd2BJqCp+U575B06h0v8u+H3wRxepWUUdQ1U7hm3VQPw9ZB6dR6YVpFB0OkOIUsrA3m5B9Dt88aZ5WymYDUiQp5qbTNj0PqNjj3cyDMvDz4l+RfcFR9z3EarVAhZiWMKZ5SY3/AKfbHOs7TId1a51EdO+G9+MivSp6AVYGTBklgN47emEzOVG81zadR+uJ/R4yliqicC0SJJ5zLYEW9sZikaR74zHocZVxM7HV4lJXXUZ2SGLbnSAYCkjlIn5m+Kr+OnWaWkL1Uj4oiDPeRE/aMa53iLUqK5dcx1bUAgC6ZJAkiWJJi+0R0wG41knzFRq0M2kXaCAT/V2A29seJjxhj8jPPCEnuF+C1KagVlpg1EBJdQTpkgCAQRI+KekdJODHF8jUzhZ0ps63bUsMJSdGrVBIm/rBECIxW8G+GKGkVKtSk50NqpMSum9imxaVkg/XbDOlNqSoG0lYBalTA5gDM2ka/nBj54o9prq5SmI1ROpzrj+ZVszl6nlmk61EFSkTBDLB3I2PQktaDg7xjigzGbUsoTypLEbliNpK3AXcR+ITgB4zoLUz9JkZmWoTMqVI0tGx207dNhi5k+HEuUJapUV3VkaeaCLkz2iZsbYVlSlG4twQKjl/qvD2IQNpAVApgAqVlizaoAvYwN+t4wFz3HadTMo4LlhVSyqTrCuIaCIXlBIUE3HywCrUX886mmmG5eWFIB6RYgGF9dJPbBXO8HZaZqKEJZ6ZDKLJJiB06mcccpBqb7h6Ee+OcZrHKFsu/l2LhmHO0XgAgaW6XEXwieEf/uswQ2rSyGkzaoZNTM5Iv2kRtzA9sW8yKuWpuxbUs6VPK2g/AdxN43+eIPAubo0snmM0L1Xd1CiOWFXTA7s8dPwjGJkdgSTddQ+RY2fEcsz4VydRYaFWk4SWqCSRCzq3+EBY76vQ4Xc34T0MPL1UVY8wpMXJC35SRyE+rQPXDHnsqgyS1Kkq2jmZhBkkFngH4ixJnfCtUzJFRkqI7USqhtbGWCmf5pQyuwtbbGZjxYanZStiDs1wXMV6+h6usU4J1azGoLsWE6pNxMmSQI39Xw7+71OcsOa8E2EQxNhBnr1F8FP9copSDLqMzzOx3kEhTuSvQnsMVV4+XR0iS5OpmO6odhbdjviZsha60JK7ITqE+EUtCBVpBaVQGFDkFrTrqNM3vygR3xez3DqIakuqGdREqCpG1rHTvaw+YwHrZ6oqBhGsDVqWSV9D7C+0Y0zoNbSLA00LPUdjLSbwJjv98TA8rLTgwrcl4vlUnzE3BAJDRG5I1TH54g4fxqqSnmNVQAAajswBO3U7/FOKdLJlQZJa4Ig2mfxDr748zmarNKhQEmADHX2At7YFdiv7iLo2I/0eIqyU1DvUljpvJEk2Jj8NxJvHXEnFOBO9UMhQQpgOSxJIsTA5Ykje/oMc94fxd6DDSFYlQBEki87fhgYO5HxPmJRmblJiBBAk225reuKkyFQQ4v8AMtx5/DTOLuQhaqFFTSVGl+ZTETyix2m8b/MlwDPipTBFSGLARIkXExJvbuN7euB9fgiVQysxVmbzGm0H8QUTqgki5HbAAcLU1Fp0qhdmAMg6brzQbW7zhOTErCuprNTXWo2V0CGlTao/mAkQeYDWBBboTIkXETG2PQvl1kArFQx0AGdBi4gj8U2g323xLoUBlKiSDLSNRIAg7dvthYztHOVKxRyp1gEQYAJMLsIHe04kxKXargl99Rp4rkkl2qHUoW4WSR6/8vX8sIGYzSvUMAsrABYUDawO2+9h36YJf6zUH8O3mKYqdRIIgqRaLdpxrl+FcjNV/h7nWNO83HrYmRh+Me1pzEZGDHUgocIXNIFJaU6mU0k9Q2mxt9sZ/qdaiDTrI2ZQAaatMQwFrMou2wGob/fGDxDW8hgrMVAgEQDvF7b32xDRbM150a9akMFUwZsCViwIAm3XDwG6aq+j4/RmD6l1OJU82AtEyDAIEAACTzCJHr3/ADD8RyKPlKrLUOsKxKxIIG8n5W+WLWa8KVKqeZTRlqBgfMHK4PUH+e/WN/rge2az3k1kXy8yNLITpIeOYE2s0QT3w3FjUG8beRoxiJXUH+J+H6ctlz5ekEbwI+FTaLme5nrgjS8NJn+HUvKcGsmrUIMgidIJI3NtoG3vinmOJitwxQrv5lPTIIEDRaB/8bnFj9nHilkp1KOkEyXDGOoA+dwI98XkZRi5DtTKfkFvzFrwjxFaNeKlNX1chDkiDMTI2wJ4s816vTnaB2ubYPePOEtTzHnAQtW5I2DWJHpvOFnNVWZixuT1xfiCufdHkRqAE8pKKijpjMaDGYbUZOo8Xo5RqFPykejV16H1Bip2Ja4u3P8AD0xlPhHk5eoXzK2ZlanBBNoBWQNakxtgnw/xg9HLwlMVEKKRqSNLTvJ/3N4/+Ig2jB3ItRz2VCJVTzRF6iCRF4ERbUe+POTiVNdyZCD1M4fw1alGhWNCorhBzONSggWZhcwRM2jbuMEOC12rciUxQZSQ1WkAAwMGyt3gG+22848p1UWmmuq6hWJ0BgNLdpZbqIMSe+N83wai9VatIlHqTrbWIUEEqWVTfexBBub7jDCy32KjuQix4z4NVfiOQWq4it5lPVTUgn/kOpNpxDQpn95fKHy9VV1rlwGDBYg0gJ1K3LeTtPpih4+4xWXM5G3lvTflqq+tTJA1AMNSmPwn74r+LaypXEVGhKh1Ox/iE1DzgsIJsdQsPxDsMdk4EDj5gvVTpGQ8KU9NPUNhICzHURE22mx+WK/GeAlaVeohKgFXVQZWFKmSuxJC36414DnMyCtKnUXMU1Jl7NIMErY33kkGY6HDlXyqvTKMAFIKnSSIkQY64UPTe4LQV+4S41I6iH4l4etDJZqsGIIWRZbhrDTfux+vzwH8MeFdJo5cVFkUqWbqEkBkYyugReLhp/pHcYvftBzVM5LKBph6g1ydxS+KV2JOn039cV+P5taWXpVKdQvUIYuTEHWqqVFtlhIExFH1nCioxoVruYwVdVLHGeGB6iivVdvL0sSsksWutMdL7k9h9Q3iLIoWCKzCDLAAvBPRT+IwPufnYOZlzTTm0gALrLmq7CG0wYIgb9BqwSy2TTTCl2zDDQosukCNVRyQ0D+rtAx555A39SVgW0Iv5jw6aanUQ0hXVYMgGAFX+pjYDcwemLdDgjLTUsgdiwJUzqFvggGIETODHC+EPVJzNSHGomlMwQBpNSLDpy/0nu2L/GuM0aSwXZSZ+AT2ncSZPUWwDFmPAdwGxXKuQ4JWNQu0KYAUQek/1bfXfEq8F1wCFdp1ECABM2I30iZ+XXBvJlxTXXSktYsWuT3I/D7TiDO0krQqoSpMEk7fOJAtYi/tvheTCUIs9xnsqoi/nvLomApdQAHGj4TuD2P+dsbUEy/4Ms7MVBurmLdOh+uD1bgYADIibQUM3gyYkC4uQe9tsQ5XhlC9YeapYEBFYhlab2nvFjYfPDBgIOv7hDAbiM/C6jVeSjWUtdX02EbHTuQwJB+W+LzZaorKF0VwUdppsQbmCDcSZJH/AJg/xvLGnD/vVMsuwqBQZINuQixsLraxnAFONOtQVNIVwpBFMFtQN+edzIiQZtE9jvWxMKhDJMt4ersdVV1pgUyFK1LnmmGldTEDcxG2LOXyNHLUxoYOeYNVKy145QJ2Fp+nXAzNZqrXbWWABU8xYqonpck/e5xRq5FAylWDi11YGQdyFAkd/wC98AzF9E1EtkJ0IwZziVRqcKQHPw6QvUWmT8M2xFxDPkCnJQsdgpudpGq0L0jrgWiKqqyMbi0QLC0HV1n0xAlIvVLuQwUG2pQoA/5CG7xbCceMD/NxHIy0+YRT5raVghXVbQp2KkTJBEz74u57McpapTZQ5j4fhF4WDF43wGFTKlGDkA6S1tyRvAgxNsUaHHmr0zSKsXVg+q4Zh/NMgJyHcC9rHrSMHMRgXkId4LSpOahYBUVYWRAJ9JNyIAgdTHTAvPcSzRpyEIBEQIEGRc37fnibglFlorLP5ZeIC60ABnlZokXv1JwEzOdY+YFpw6gmV5ieaYZYj8O0WEzh2PECx6P7jEUHUdcpm6uslWIpumkK8sxgkCeikyQD6R0xDU4RWpVKvloPKqONI1aSFPX05pme/rhL4VnMxUl6tRwFjmVwAB+GAtpjsJ+uDX+tBXZqrPVgQHILAAWAI6RPWNr43JhZWNVCJIJEDcOrHLVMzQr0mMksqqJN5ViDtBGF3gpehnKYjS3mKsMYF2A5iOnX5YbMzmkTP5V2qzTClCTKwouJMCd9/TAr9oTl8ymZ0tS8xZUFCtkOlG2GosoViehMdMenhbl40R/fUoxnkLjr4u8IVmU0z5MOeXTrLA3Igtdj3tYC+OPCbr2Jx9BZDiv73k6VcGalSnDExytIBWBsJB33xwPjNEU8xUQGQrETEbeh2xno2Nsh8RiEWRIQRjMbAjHmL4yd5y/DsmmSRyWBKDykUk9NyNhLTY2wseUxLaKZXSQx/CD7dmt0xXoPKMnMZnlj4G1bC994iPbB3h3BMxULs6LSVbLrkSB7WFt5x861k0tTyjbmlEpcNz7oJaWpOSun4iDBsw6Tcgx7YN5fxHSpqVQ/CRvabdQTft8vXF1uCZFUMs7uo5o1fFEg76bRbCmKAVw1UDzFuVtzgX62B032vIPsLYrPcIoV8wb4u4ga2ZybLIbzYA6A6liPUWE+mHniHDPMRhWhyZHNB0g7k6j2kx7Y574szLPXysJoGssp2LSw/t6YKVq+YqBhpLt1glisfr+mGupCY/x/3CJICxm8Icbork6Gus/m01ZGVTyr5ZZAWAExAUwD1GJc7+0N51WMCQFAhOlz8RP22wg8MbyareYkrV2ZiQquD1t+IDrhyXgtFaYreYqvTBJUaIZptJ1ERcWj74LLlcGgdH6jebt/GJfGuL1szmlpOWZEdqpB3E8zAwNpH3wdGTfWlGqD+OKTCTTVvi1gXkgkiNtOAHDspr87NsW1GqAliqsoYa+YQDItpGG7xLlylUeWxXzF0LUYw6lyAWbvyK0xbnw16BUTWHUG8HzbVfLIUt5c0gFGkMEG/e4gk9j64Y+NlctSCU/92oxE31Gepv8Agk2NrYB+C8tUXzHpXUVDTDQJC2kqCZYxE2tYYZslwqnXqLWrEqFLU05/jYWLTMyPhHzwrJiF2fG4QWFDRihLAItNIBMgNCxqOn0AET09MKVCh+81tXlkqrSpJB8sE9LmQYBvg34w4v5FAUKLAsxganAWJ2OqT9MDfCj1WpsqQpBhQFsSRJvA1AbajhOQEIXXRmZPxD1Tj7s+l25RZjB36bWGJ8h4mpU7OoVgQO023v8A5bFReHZlPiqSnRQqi4uZtJ98Vc1kTWDfETYHYex/KLE3xEity5XZ+4oF1MN0fGi1dWlZNNo0w1x3sDG33xpxDidIpUqGiylgFcgDUw6AXuwF77DAKnkamVZXdagpwJqt+FgLioALL0B27xgxlvEaO028tdmEEX7nafn1xb7jG+RlHuECmkPDeHM8JTCDTBd3vrWSwIA31GCSDvI6RiCr4TdKjtTdAGQFuSDyndQWgC4/wnGcaOXYE01dKh+CosiG+vMpi4jGuR4hVqBPOaBTnzERCAQVtqaTKmNUR0vsRjCcf6glkOjAKZVaklXLpqE6bKqA31DoDt88WOGcIYM+XprL0mMsu5DNqA7KDtJ7ntjbiQFQO/wSvIbiIO0WlT1+22KtHjpoVkzIYgVSFq2P4TY33vIj+nscJUA6k44jRg08HqHlM8gWqqEXKTDb3GmBKjvg8lIUcxlWIVUrcr6jABZCVsdgTH5YyvxA1EptpBVCx1bnS5PxegLavlgJ4iZRQQIdQDIyMTuQeaOy9t8U4yr/ABIjFKHoRtrcNoMj1q4pkrKjRIDepi5JMR7emOe1cmqUkzVO2hlR1OoyDuQTblMW9Thjo8W1CALzJ3joOsz12i/thfzx10KqDUVBqMwsF+Im3rtb09sDgJBo/wCCCGDGEuA8VLUKdSoQRrKEWmNTL1MDYfXEfFcyvmqaJIcg0zpiKgY9zf694wA4BmQuSdSWnVqCxblPXt3xN4hytWoyldmUEgkSJtHpa9v1xUnp19wwxjWzL/hPMvSplalKlCnWuoKWKtyqFA9VbfvfBg8SKIahppUpmzcgEBhBBgCbdDbChwCh5IaQtQnSABBKxPcf+R6Yt5jP3IMkbgAzE2M7D+2MygnJqIf+WoP8WUqX+7RWNLrtI0i9okg3gz02xP4qr1K+W1OFGkrUA2bmAUkA3INjOBfEM1UqJVJ1aNIibTB+L1OGLitClXyFEL/EqhFlpunKBpA6gm0f04p2vC/BjhYqzBvgrNZmpRejSBYKdUCLA3M9T1wncVaarnrqP54LeE841PMAB1UNY6wSpsYBAInAvi1FlrOrESrEErsb7j0xVjxhcrH7lKrTEyoKuMxixjMVRk7fwfhNYo7UmEis7FQQVIBiASszvcmN9uprKeIKTU2pOZqauamxK7dB0j16/PHPOGeJqoosimdTaibsVlVstxct3xPVygZTU11AQVDGot7nqZggW9cfPHCQ9kzz+NHUeuG8UprRKllqbqotFhqI3gxO8nf0stcbYGrrFJFZbOdQ5psDK3RukyDiDLVmpIW16lgqCHFjPxQfT7RjbLZg+WqUyZJJgx7g9oG53wC/Ek+PuByiv4nzhZ6deWLLUuGFhEQNQgE2vacNHDeOVlYTRuwkc4B5oiDtqN4Et2gYXfFnDn/d/OZbNUENO8L0Hr64bOE8DNSiqqisAgZzqAklYjpHTvi0ouXGI6gyiV+OZ9a9Bl8haTEFg7PcshlZPljUxgwJ6j1xS4hxFWyRrcxqVEVUCghdTmCZBvB6GBPTE2ZNSlT0AMqnZCNVMHSARB2mJsYwv8I4i9Epl6o5f3ilV0lbaQ02noe3pglxpoDxDUA6nQatIpkv3XyarhUCBghUpaCWsS0EzO9sDuJaq2WpV66amqv5aLqZSoVSsgbMRU5r4beLcQpVK3MStxre5QA3CAgwGYWPp8sKmeyBqg1FClDnGSkVYm3mO7Mkm0/D7J6k4kTyT9xlDuS5WpVpHMpSK81YpTYCB/DADtp5gIAEm8ki2GanwdkWlTqUlqJ8I5pMsDLRIBFyZsewOB/hvhIbM8QZSVK1dCAgwoKgkb2JO8G8DbDUtLzMuKrRYqYn/bKsA95vEHAm3fiPq4ar9znnjvKNl2DAIy6FADHr1XTIkDUL4cvCDrVy1GoFGp0BOlRbppkCwHXCP+0jiRQp5YHmMBNU2dYJXljaYid7GN8N37M0alkaa1ZVlLqYfUI1FullN/f1vh6orJ8j3C4qDqHc4WVtJJE2st7+kbevTrjWgTTVWgsxEb6ibwo7frfpEYvtkKjVJGnQLy0kmegjYC2+Pa2S8tAQFlenqBb9MSL6R8d8QavucR2ZQajVYA1SKe+0ExsN+UH64Us74coG6HQ7SdavpIHdh8LfTB3NcQqVSuoGDuoGxJwOPh+s+qXhEU8uuR3jb88ByTpAf3JCxY0IvJmq1MELW8wxylqYExbVKtceh7YqtxepoDMm8BihDah8463Iwy5rwpSpqDpeq7CVWwBsDeBAjf5YG1+Gu7nzF0+m2r17W9BhJKHf/kU+MiAW4sXqg1GIAnoTuJ7bj54iqV8u0a2Z1cERJlSAYYSYHbbphgqVUFPRomPwNaT3B6H1wOzdeSadWlrEaSIGqPWN2i/r2w5GHgQeEj4MNSPQqKomno1EaSABAMm46E7zbFPMhRSVHp6tAA1K/wDKN9yYPoBgV4hpVKISqrCtRBA1CzoDbQ4/CezRixk67VCERDUFZSyi0wAZEzci0jrGLPaIHIdGGEaocbL16wAp6CIGmQFYWkQADLbRJG/rYdxTK1kStVNJ1oFgAzCZJAuQIKzOoNtPvh24NxNBlsulGkxNWmNTgNLBZ1hfUgEekntgT4w8R1SXpvRhTeNWqAtrg/DEqeXsd8YoA1UauNVG5z3w/WGmurMRIJWASG7iQLXjeBgrxeiHKgOzounsJMXtJkSbdbYWqJIrwYVS41ETA1dR6Yu1Mw5UosRcErF72v8ATFmRSG5LNYMDYlvL0tFZ21aVqKAQG0zt03v/AHwTz2WCoVSFkWBN+l5P64HrRRqZYCAN2G5iJ6emJM3xKEnT5rOBzsJKgGTF7Enqe0YSwLEGSsxJu5Sz1dRTCRNoBJJ2HUdDMmZ67Y84BWU0r6pXoCINx9LHf0+mlXLtUpmEMiTq3J6x9MUuB1qqO6rpMG4cSO095w8Dkh+44WyGDUpRW0tI5oPWL/p+mIM2edr6rm/f1xc4zQenmG1adRgnSZF8UHF8WqfMsXYBmoGMxIiiMZgrm3HPgNFqbPTEbmYDEnSzCB1G43HQYYUz3KPMpsA1iSpm56giD8sR8AyX/wBxXFWJ5upKnmpndiDMMZNjJM7YZqlekylKqeaGJHKzQb23be3Te+PnvVNT2RPPcbswVQy+XNMEMREqTsZEySNJIJgQPngfxXJt/GekHXSKY0kRepeB1nTG2N+LAUtL0SKY2KBWMg2LCRBMdAT8OAtHizU6iKWFQK6sCrTMAQdidoHfDcOIH5TUW5X8S52q1BKboVUOIHsIiN7YPcDrZlaFbSGVIVW5TF7QI9JwM8Z+IxmPKZRBRxNheAIJ6z0jF3OeJzUeppby9ZDMuqzEX1SRtfacVklUFCO6AkNfi7EaSpCGCOu/zwF4vxQtmk1HZgpMCwncxa0+2COZ4gjUy9QglC2nTLE9hHRZG9+tsU/C/h9842aVabPU8sEHopJJM+pgR88bjX/6MJV8x5oZIU1ZA+siERTJHmMRBtKkTeZ/LFfhmSprW8tamgUjXZ2XURpVEnSpkSQzm1+mB3havUJosFLai5ZIIUNTGmSCsatTD7bY247xOpTpMi2erVzGXaPhHmNTJ0xJPKmnvfE/A8ip8zqox48F6vIDPb96dq5a91YnQDGx0KD8+mDmVoKmXzCkW1ViAWJkQWHXqDgbwuadFLVGbTADDSKYWwhYtMbRNr4GaqhqtT1eUpmtVN9IUDm1AmTMEWjfffCbIbQ7jg46lPiuQGssmnUybsJIJUnvCCIYnfmwxeEck/lrTWwUyzb39JP3wl8R8UUhSJRpAawgprC8sNvY2eBa/U2x0TwTlqvkrVqcutFcKIgagDceh6+uDx4Dkb5aEzgS1mMs6YFyTgNxHiZDQC3LuNIjaQR6CN+89sXc6zEoVeBe4Hptv74EcQ4WzEVDWYKoY8gFxuJ1AgmfTD/UZWB4KNQ2utSCvmQXOmBUb4o2QdZHcmYPv2xRo1E0vDLcGLi5Jtb++AqZ+oaIBDkENUJiD7D0AiI7Y8yXEnbRS0Aa1AYsPii42Fvp0xC4uR9tM/1DMHPGmzhkRFnSY1ExvFonqcHeHUBmSfNmCNUK214AHzE4VvD1cCvm6rDUxPkkEQqMASpsJKys2FrTh64ZlPLp6AUkJzQSSSAALbgEz9bYoXAhOgI9UB8wHxXhxpStNuVxEvBv0FvQxJwMr0qpQKrU9JWx0hSx9bm3/eG9cmHmlVDBY3us99tx79MJHGs3QydPyLaQxKMSYYCToYDZwduhAEXwvJgIMHIhEWjlteqF1EzqvZu8g3+Y74XKRekhUsaVSlU1U95j+k22I+er0wy5jM6U1KpAEAjtYSZ795jf0woeJaZZ0dQeYEEW6H+0Yo9Pd8T1AQG6MfPB3Gmq01paoamzFXBgKHQuQQN4IN/SMV+P8cOoKkMwMEgEk/f4diPlhO4ZWNNW0zDqQR2iCIuNwfz98EsyxW6MqWiImO4sevz2nBPjp7hMu4F4lRZqrTbUmre1umNcnWJpnmMzIAnfE+dzhNamCvMAQY0wR89/nitQrsGZRy3Jt64sW+IBjVhEu9PIlSbXbfuwEeu0xjOD59m5tOr4V09wBBnFcZwtlXRj8HQ3JBM9P82xmQovoQFgAykqIiQTBkxb3wvjo39xJSwbhB+MGnVbXqAFgq79xEXFsBa2YD5hjT1ENBuYk2mfmcS06IqsFCySRLDU2np+lsVXK0XSokwpIMncj+4jBoig67mogHU040jLV01PiAE3npimwx7m6xdi5JkmbmcSUV1EA2kgYeNCP6EO5Pgsoplbjqy/qceYvZziJDkDSQABIQXgAdsZiP3GknNofHDnOZcM12y9OuNOxNQIpmT003PUjEL1qlJmGm+7ENcD17DFDL5vTmQTMPRbckWDkqRPUAm22CKcdV3VQoqQNMQDYnc7AG+5OEsl+NVDKwfmuIvUdSrtTAiCTMH1Pa++AGX4fUjzIlAwDHoCxIE/51w0Z/J16msGgKd4BsCNzH8oJi3cC2+AuVy85coA1zOoFoYwdIj4d1N8NxgIKE1aAlbj9LQaUAgESCRE+3phh4LkmD09ehgwkaxINpMgC9j3G3TC/wAWouwy7EuykQuqNwQGAtO/fDfwvw7mn0FKlLShBNNtTRPxSANW04Jv4gXC8QR4l4TSBoimih6lQ6gpIG8BesbjYnDb+zujWy+Zz5CvKMi6SxYddIJi5jYnoPXFHxLxBamfyFA5ZqRpN5jCAzVNiuk/iHLbYi4Nxi34TznmZvP1qYCrJampYrzCwOkHmb9TgHspX4/5jVH5l3wJUNbP16DR5VPzqqAH4hVdbGOgKzGBnH1anXokqVpDiNUgCObyjzNtcLZQf+WGlFXL8Ty5oozeZlWpcsDUyOGk3vFyQe+AVTKtWz1FGZTop5qqxYwGNXMOsrfeI+k4AuO/NTCv1Hf9+NXUKauoUyWcEC46d+/zwoeLuJqgr02GpqlASVMMACxAY9Lm4vO2GPKcQCszF6i0qSDdWVCSYUEkamv1A6HphH4txChVq1Sg8xmVwzMd2Juy3gC9vbbECA3znIpq/Mp5DKU6lNSzMFQHTqgjUdJawAYwWWZn9MdH8HFXyytOpZMg2BM2A9B0GFw0BUyeTRVVFIKM5OhdLAhiT31KPpj3w14ko5fVRW/8SR1A9fXb74zIxbyZzP8AIXOmVKWqmVHJ1B7Heb2wveION1FpVKUaW0wNMGfMVgsD/kCOuIF8YKWVSw5yAeykWjuD9sL/AIs4szZiiwhSjooAIOsiqjCR2sSN+vfBK/PyZrNrUYuOcLC02iowhLXGwgWGANKk1EUa+oqQaoYgXIUNJ22gdcXeLcUV1Je5i5uB8QaLbi2APE+M1aqeXy2JIK9nBkHvY4BHDHUQStwL4caq9N6wDANWYgkmCwBJb5bSf5vo9eH8xUq5mo1akVLIFBDQGAaREent1wN8EigcnTpk3QuGtAvqJFx0MYdDTyoMqPaDb8/viwEciY1VrYlfiOeqI5FNS4i8yYM7Tf6dMc74vw3N1qlMvSZP4tgZksqtUt3kL0nHU14hRp0pBgYUuN+JZalZxoqggDfSyvTJk9tc4AuvKyZrcbtjB/ifKaMiTUJpESihIJ0kyA4iTJiST22xyfi4KpTIB1KTr7AzYA9ZGOm8a462Yy7UmWS4jVa9hEegwpL4edlIZgNXYGCR+WCw5kBi2yKSKillgSWVYBYSu/qYHrgtw8SgqfETI6Aj/P1wJ8l6VcIRdXG/W/5HBnL5Qo9VKilC8sm9rzER6DF2SquGagvN1YrU2/QWuR0xDn0itbr1xa4jlok9ipG/z9hjzP5YkE2mQSO29vvgkI1NDAbg3M6lEg2YX/ti+mcUUQihzUFwbQAYN+tjOIeIUmhUIgFrRt7YN8G4cNDOrhYa+rrpkD1xruoW2glhVmDckVRJBJck+xiIt03JBxFxajpUKYmATHf19cXslwoNJv8AlB+H2PtjXiFAGulOZWQLmDffAhwX1OWuWouBZGJ8nUIdL3BF/nbGtWgVJU7qSPvjKb3BHQzig7EM9RiqZpiZK6vWd8Zi7QSmVBLCSO4xmPONfUhKwvxjK/vubopSI1CkwZUHl00QACFOrU+5BJiewwPy7Cm4i5BHKBKnTcjc7X/vjzLq1BqNVWSXSqpUAEiwbm1WvO/pjWhxd0M0xz69SmBAaSCVBExGGAWoFygfx3LWd4zSZi7BtMMNIMAnSdLDsATMC+AnDs0qo1NlLOAQp/CJv8rztG+L/EqtUA0aq3DcykAEGNRIienWMUuGUyCGYXLWaAV952O2MFcdwQNSA13WtTDBWJYEX6kj1IGOyLma7SzZYUSU0pUVtLAid45ovMkgTjludoCjmKesAlGViWIuCdVgAJ32+WOrZ/xSlakxEBFQsQCVIAEkxEbf52n9Wx4DjCI1OUcV4o1Svm61RjVqhly9AtcrcywKwAV02MbueuGzLRw4UEcp8X8V4eWOoMdYg/CVAGmxthY4JlUbK5dnsavEVl42ULBi0RLfbD1xXwzl6zUtVRqaa2R6rfE0KSInoItHfFGRqIURlEjUD+IvFuqvl6yMXZajQbJKsYj4TFrSZ2m2KXhqK+ZZqrgxTVEUswdidTQmkaupmSBze+KXi7LIoL01Y0JQ0qtSmEaqR8QXukX1Edu+CPgelQFDMeeVGqolMEwSCFgsh7jWOsc3pgGWkJncTdTouZyFFsv+7ilUq+Y3MwPmFSB0YmCUW14Ha9sJ+c8G+QqBFFKBUgTqdzYgtIiTY/Ii2CvCuJ1qIXyR5dKoxIarpgheUAQLmB09MMnGOGnNLSNUIHpVQ5MkQNwIA5gYAINsTqSR+Y9RylTP8JSnkKVIsqrNLVrYchtM3F5MekXwtZzwPmS58iKiqN+UHUNwYJvPW5vvhj475Pk1l1KrKTUUObAgL9J6SN8F/D1OmVZqZAJJA5tREXEekEHbCADy6nNj5TmxyddECtlXVj0aJb1EGcVhWZADVTzBJZQKgBB2BsQ0AGAvzjHVafhKk4Pmk1KuqTUmGA7W2B7YlzHgfL1CC6C20dfU9z74oGHIel1FDFU5HVz7FVUCXRGLsCsQL2H26zivQ465IXoTuLR7AWx0/i/7PEb/AGuWNiIBt+eFbP8A7OK5aEXY3JPp9Tjva8FZnDlqoKbLIVgMUYzzEgT6wIvPUjF3JZfMC4qMw2O9x2t+mCeQ8AV1ZS5JP1ItvJuf+8HK3hatp0glpEXNh9McuEgb3KFwgDcWs1xEpShywJsNOx6GSSfyGE4cXc1CiqSvcqahUd4HT3Me2OjnwJWZYqMD/SNo9O2IR+zNtDIoQKx1NLNzGwEwRZYmMcuLj2IPsDsxV4VQc0maKziLQEXV2AuxiO1sRpmGjmlbwAQST0ILG04L8Y4PXpJ5Y0qgi6mNdt51EjrgHnMwIEufM2BmZIERt/fEmyTYnn5UowF404cVdKjWECSDJPYTJE74n8SZRT5VSm2rSoO3Wxg/KevTEvE6oYFJBBFgTN4nHtDMv5aqCOVb+vp9LfLFi5CFUnxB56Eh8U0abUabUFFPUoL6RAIG1p31HEVTJU0oatTM764UAkKJgaiep9Pvjxs7UYsNEqoiZIP1xdZlWJGkxYf23xpdgADMLnzAlXiNLzaIVQBoVmjueYzy3gWiN8MnCc7QWhpNMEuzPLf1HYidsAWOsmEVelt9u+/XG5UIJaB6Cb++NykOKEEuD4hmpUWmxSlAqO4i4IKsAd9ws9cbJwzXUXWmuDOpQNNukjmt2nArIZhNespqNtiZEdr2xf8A9SjU3w32iJM9+u8YWbGh/rGrRXXcU/F9JVzVQARsfmRgMmCfHqk1mJ3IEzgdREkfnj1sV8BcrXrcdeHcCNSkjg04ZQeaZ26xjMR8P8SijTWmVkrI6dyR9sZiFg9mTkGCfM/iUzeAdgSYEXEmY+mCPDqRq1SiE6j8G52uL22/PA7N5uVERAINhHSIxe4JnVptqIGoXE7D1AGGPfGwJxMN8Y4dmZJVESrSy/8AEIZiSaqxvEaygM3iDiqaQ8qgPLKldOpQ4jaS0ATqN5E7nEv/ANWFadZTc1tRaYA+HSDt0v8A5fBLIU9XCww0Bqej+JDaxL9w0EXiw/vgAzEbFSpKyHiJQ8cBJyh8s01G68sACNgGImN9sFfEhpLka1bL5qlUW0IaXl1DrYDlGrpO8RvgF4/ZVWhoCkaiS4ULrkA/zExA6gYA8S4h5ipTu0WS34T8MdzeDb8OHKtqPMNqUmoxVuJ5WjkssuhjURhUjWY1kgk2GkiIiIPMZ2wUfilHPZpdVVtGnVUUXD6iAUSYgaBc3264SqpUhhVlAFIUAASygDmF/ST1xDwt0chSQgANxPX8/aROMOMEcooN5nSvFuSovw+p5TIVUl18ws1YqNwJECBy2MWHbAbwLrfL1D5mlarsuny9bMVCE6egMG/p7YB8TSsKTBYYFSZiCqxcCbbdpwV8I8TWhk40VC1TzWLdFUgJqEiBDBZIubjeMJKn2j+4QYMbOo61q6avKdDUKz5SgwdhAZYsRB9L4IcPzdVlNWpUZUPKqUrkAGOfcm17Wxz3hueAqeY9dTUYxzkgkNI1kTb53w35HjKtTNOilQ1ANI0R5ZJ2Y3BJMb3xKUZT8YYfcr+JeCF2JpOz6gGKwoY3jS87WO/vtOK+WOaoSqN5ZnVuZHQ7WP5YIUqLhj5lMoVXl0tAk+4aOpnFevllqSDK9JUzPWeYiSfXGjlUrT5DUM8L8XV1I8wioBsZEwLXN5wbyvjtAgLawSdyJBA9R12+uOd1uB0yFGtqbjc7FxPYsQTf3xdydM0nGh2YC8vDh4npuvrMyB6xg1bIuwZnFW6nUMr4roVIh1JMWBvf9fTEh8R5fWELQT3EY5tUz6lgGo0Gp3MoI1NcTIlljbpim2ZZTKgoBGkaiR7+gnFo9Q4G4PtrOvHiKdAT7C/+XwJ4r4pWluh2n4gPrfHMBxB3JbWWifxE+9z/AJbFbM12YSxABtb7f574w+oYzgijcc87+0pQDpADRbC5mf2k176Q0m0e2539cLruBdjqgxqP6dAfbFRc06FyAwWCoMzMg27jfab4SRzNmbxHcNcT4s7rrJAVbAH8R3gmegjCqPEhEqVBPt3OLVN9agFAY6HbboQASY99sRVOHUJJ2E7MSJ7RbABFBNiRuvysiVc/xRGgCVItt9e5xbydcUwBEA3NwT+QP+HHmWySgsVVASLEHURMWufviOvkWYESJ7BkHaZibz0nBEKRxk7KDqT5ziIAMNb1gi/3xWFek0FqhXpJEj5XwNzGXWn8V7SLzv06RiBnR7XSeo5gP1+pwxcIrUAenHiHVq0vwtr3Mr06bYnoZFXYMS2gG5O1sAqGRYTADzYMlwIt6Ffc4spw1zo8yoqwYgklj8h/fAthA6MFvTgdGGq5pzyuijpzRPrjWqwcatRaDBZRbp+kY0XLU1UwBVOxHKAP/wB5xtwlE1QVdJ7THtfviaqFi4krx6i/4nyhWopkkMu59On5YEUVM2w1+OsvBpkXW4Bgg9LH/wBwrUxcXx6fp25YgTLcRJTcaafhY1FV9Q5lB+w9MZghwjimXFFA5XUBeSZ//rGYlJy3N3FAEtIMAwTPtfE/lAQ0xPzH0/zbGgUC9toNtvvjbJ5sKCD2I2xZ41CFTcUSt9VgYHf5YOf/AFBmP3dqLMxQxYiYgg+42P1wI4fXGrnHLeANvrg2eP8AKENKk6rO4IN7SSD/AJGEt3RhKVWL/Fs+aoVTbSTFz2Ajv0xGst5YLWSyxHUz+eNM7VOmTvMG3XriXRCgg3gH2w3oQDcu56girCSYg3tBG/of+8C8qQqkze0ekHfBaqPh1HUN7Xm037b4C5cnzG63mDtjE2DOAuHK7g5QuWIMhYJN5nYfW+DPhzjOjLinpaoyq8ERyAXGm46mSfU4UM5mGYNbl1AmOm4j7YkyfEookSohie5MiI9u+BbFa6+5oBB1JjVFXN01qQACFJ+IBZmd+aJx1/hrU3Hws6LTANQwpJB5SB2HT3xynw/lgSargjXMGLEdT6YbKFU1UAZ6mgHSNFgQPYTtib1GyFHiMUEtHOlxmkHK1qlNV+JkBuwAsdwVMz9PXBqlXyNdBEpaAw2E3+t5xz2hwCgyurliiw3ORvEAnl5jHfDRwT93FBaVSpcCNHQHoZCiT0+WJSfb/j/cdza5cqeEFYk06upujFVt72/TpgXnPDeZQMSAwAnlKkmPfr6Yt5TwxW1ErVIUHcOWFtxa+3TAzNcCzqPE1HDkiwYgSZHqJEX9MahZjcaH3UCUqzvA+CLmQoJ6Ta8YutkKjqOUkdxOPKnA84VlaJAizQLfrirSyOeQa1VhaZ6gHfrYfliiMkjVDTDLMFuU6hP2jrtgbnJ/EDqO0/oOn23xHWrHXDsW9j27mO/fGi0SFuOvxy0EdR9RjZ0F5vWbrpMEfEe89OsRjUZur+J9IJFlQEg9iWkz/fF5lV4VrAMIawB+ZiBF5gxitmagrVW8tUSbElydUbsSQN+8DDlOosgieNmEAGqpUJno0na56AAz+ePKeapmF8vcXJMmfYYr59R8PKCo3XrJtBjb19cTZpAulXqwJhlAAI2gyJ1ffbpgCtydlJlWtrdmTTpAJPuRt/nriv5dUkggwoPTb1N9z3xer5hFqWLHm3vqbsY6e2K+ezBUXGhmkMDvFoxq30BF0agmojbGT741N5tacEKbowGon0IEx72xKcsYsFiDzA6fz67Ww7nUIvxEE0qb7CYMWE/pg2eHk6fOW7KYOohhAsGm2LVNzToypTzSf5ht1v7xttgRm+IM8iowLA20i31wHJn6iL9w6lnMUaDFQajzG4IOk9iYEjGZhh8QqnQIi15ttfpgeMyWAU7TNh/k4kFDTCkmCTEn5fLGlfszjiI7lnjnFPNRFLaivck/M9L4CBIOLeboiJBU+2KfXDsYAWhCUcRUmI9Me4kA7DGYObchp1DN+nT0xtUqKXYhYBuBMx8zfHtHMdSs4xqh2MR7CR2xk4X9SahINo9tsW6WbRRYcxNw3wgdCCLz7g4o03HUT2/9xKzqFgiG9D0wBENgAZBm6oKsP6gbbbYs0swNAvJgjSVB6Rv7YoVtjjbSYBwRGoMujNNG4HLFh7DvgbXMMSIvjd+3TEb0b9cEoAnXPPOMFdpgkd4xvRsBNxMkf2x4KIIvv0xJSygIN79B/lrY0kQoZyvHdK6FhexP+e3bBvJcfAhimqOtwe97kEfI4UKOX0kazA2B/Q4mFMmdLE3ve0evfE7Y1JhLkox1y/iUupNiSCSCeg7dJj88XKOvSHUq0iZDfL0A9j1OEGmQkfECI6x/5ghleKMsAaWUHY2NzPtviZ8APUYXBGxOhcF8XvSUAlySf54uPnEe9jhz4b41NYQiF2EzoMjsdjjjTOAOUaSbkTJae4wT4Bn3RmKlKUi7GVvF5ggdDhaYyvRnYjve51SrxYCCyyzSSuoloJgsV1XX2/ucVa3GqlEKo0aVJHPuZB+KB+Qxz7N8Y8uoSjVNLyxJqQBeeVW1R8umIqHEwFhqpNywVmkwdr9u2G8CZXyX6jnlq/mlmq6B2C0oJ/5TuPYY28+iUNPWGpglmQAlpkmwAkAT7Db2X8vx4nTUamunTyhR+ICJLE81o7YD1uKNUYjRBJAJVSigevUjr98BxhcxCHFK6CozU6dh8KtSVw425uaVBHaThdq5eoyIppItNHchqY2JI1Bma8ARA/PE+doux1IS2w+E9bXIEn2OKzlzpCoeVja5XluxedulgemHJoRLGzCf+mKtAVdKqQTEux1TInYARG3YDvgSuQaodSUyKe+thyzebkWHpi3nOJikkIG1EkEEAhT/AEgExM/adzgVo8xGLVdXU6pAUiYgTaRaSMYAezEv9TUZqnp0LSLMou25Jv3mBttGKlSkJOokiN597HczPfE5pAASywVgaN19SLT7e2IHoKi6jJBJgkRPt9b++GCTEkyslToBANp2/wCpxYp1mi7ta+8gx2/8xA1VSbWEbA/e+JVUBjuseg/vbBmqmk63N2qyrWvPePqP/MQ6UItJPoL/ADvfGxotGn9J39RiJaRkS0H2xwAExetTC4B03Db3jEVd6gJVjscY1Eav5jO+0++N87S0abkki59ewwWrnBqMqlt8aA4sNTJFxEDtisTfDBNJuWka2MxAtbGY6BJVAnHlSgYkHbGYzGCMk2XdishRjxng3gYzGYHzF3uV8wSetsZRqkr7Y8xmGeIQnkk4n0yvQeuMxmBaYZHWTSYF8SUqwVhKzBuJ3HpjMZju5oluqVcAyVvcAfcfI43ymc8s7Bl6g2DDpPUYzGYCo0CFBm18tVOgloKxBYX2JInY+9sVqyqsRJ1X9hcRfGYzC6m1N+Fohcw8NH4oEdrm2C9WmWQqFDE7jUAL9bC848xmAYbhqJUOWZfhaVJB/mOLGbyVBdHxOxABlCoB/LGYzHQxLnDKdRAASFI21Hl9gZj54ttWDllcA1DBsQRt+X/eMxmAMMGWstw1dIFQaiSCBrAG15g7zttivna+WWhTohKtAK38Ty3Us1vjMsbR3jc4zGY5e4TCoBbLnL1NYaosLq5hLQ3UjbuL39sV+JcRpPRSBpgbW1MepaO//WMxmGjcneB8wVc/wxJPSIge3XG9TK1TCsTy7gzy+h+Y2xmMwwmohep5S4aUYFuve/tI6euNc1UB9+sH74zGYBTy2YA3IKdVxpgnuBi1XqODzLfa4xmMwTHcG6mmWl25TBG8xb1xrm3ZWkjUPqBjMZjB/Oph20rVs1qkzvisdxj3GYoAqM6k1VLnGYzGYyDP/9k="/>
          <p:cNvSpPr>
            <a:spLocks noChangeAspect="1" noChangeArrowheads="1"/>
          </p:cNvSpPr>
          <p:nvPr/>
        </p:nvSpPr>
        <p:spPr bwMode="auto">
          <a:xfrm>
            <a:off x="63500" y="-8509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6222">
            <a:off x="3493727" y="2924944"/>
            <a:ext cx="4215283" cy="282040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55775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66</TotalTime>
  <Words>139</Words>
  <Application>Microsoft Office PowerPoint</Application>
  <PresentationFormat>Προβολή στην οθόνη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Austin</vt:lpstr>
      <vt:lpstr>    Τα δάση    που τόσο          αγαπάμε !!!  </vt:lpstr>
      <vt:lpstr>     Τα πλεονεκτήματα :</vt:lpstr>
      <vt:lpstr>      Τα μειονεκτήματα :</vt:lpstr>
      <vt:lpstr>Η συμπεριφορά μας απέναντι στα δάση : 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δάση    που τόσο          αγαπάμε !!!</dc:title>
  <dc:creator>sxoleio</dc:creator>
  <cp:lastModifiedBy>sxoleio</cp:lastModifiedBy>
  <cp:revision>7</cp:revision>
  <dcterms:created xsi:type="dcterms:W3CDTF">2011-11-29T06:20:51Z</dcterms:created>
  <dcterms:modified xsi:type="dcterms:W3CDTF">2011-12-05T07:35:29Z</dcterms:modified>
</cp:coreProperties>
</file>