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8" r:id="rId4"/>
    <p:sldId id="264" r:id="rId5"/>
    <p:sldId id="260" r:id="rId6"/>
    <p:sldId id="261" r:id="rId7"/>
    <p:sldId id="262" r:id="rId8"/>
    <p:sldId id="263" r:id="rId9"/>
    <p:sldId id="267" r:id="rId10"/>
    <p:sldId id="265" r:id="rId11"/>
    <p:sldId id="266" r:id="rId12"/>
    <p:sldId id="259" r:id="rId13"/>
    <p:sldId id="269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BA2-943B-475F-B0B3-304363CB2D86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8667-1F14-445B-BF69-0A0A08ADF041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BA2-943B-475F-B0B3-304363CB2D86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8667-1F14-445B-BF69-0A0A08ADF0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BA2-943B-475F-B0B3-304363CB2D86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8667-1F14-445B-BF69-0A0A08ADF0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BA2-943B-475F-B0B3-304363CB2D86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8667-1F14-445B-BF69-0A0A08ADF0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BA2-943B-475F-B0B3-304363CB2D86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A08667-1F14-445B-BF69-0A0A08ADF04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BA2-943B-475F-B0B3-304363CB2D86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8667-1F14-445B-BF69-0A0A08ADF0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BA2-943B-475F-B0B3-304363CB2D86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8667-1F14-445B-BF69-0A0A08ADF0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BA2-943B-475F-B0B3-304363CB2D86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8667-1F14-445B-BF69-0A0A08ADF0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BA2-943B-475F-B0B3-304363CB2D86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8667-1F14-445B-BF69-0A0A08ADF0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BA2-943B-475F-B0B3-304363CB2D86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8667-1F14-445B-BF69-0A0A08ADF0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ABA2-943B-475F-B0B3-304363CB2D86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08667-1F14-445B-BF69-0A0A08ADF0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43ABA2-943B-475F-B0B3-304363CB2D86}" type="datetimeFigureOut">
              <a:rPr lang="el-GR" smtClean="0"/>
              <a:t>6/12/2011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A08667-1F14-445B-BF69-0A0A08ADF041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Περιεργα</a:t>
            </a:r>
            <a:r>
              <a:rPr lang="el-GR" dirty="0" smtClean="0"/>
              <a:t> </a:t>
            </a:r>
            <a:r>
              <a:rPr lang="el-GR" dirty="0" err="1" smtClean="0"/>
              <a:t>αυτοκινητα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Τα 10 πιο περίεργα αμάξια που έχουν φτιαχτεί  στην ανθρωπότητα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384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</a:t>
            </a:r>
            <a:r>
              <a:rPr lang="en-US" dirty="0" smtClean="0"/>
              <a:t>grass car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66" y="1652705"/>
            <a:ext cx="583264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97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phantom car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16559"/>
            <a:ext cx="6491080" cy="469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26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 monster  car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6930"/>
            <a:ext cx="7449925" cy="467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54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Ιωάννης </a:t>
            </a:r>
            <a:r>
              <a:rPr lang="el-GR" dirty="0" err="1"/>
              <a:t>Α</a:t>
            </a:r>
            <a:r>
              <a:rPr lang="el-GR" dirty="0" err="1" smtClean="0"/>
              <a:t>ναγνωστούδης</a:t>
            </a:r>
            <a:endParaRPr lang="el-GR" dirty="0" smtClean="0"/>
          </a:p>
          <a:p>
            <a:r>
              <a:rPr lang="el-GR" dirty="0" smtClean="0"/>
              <a:t>Κωνσταντίνος </a:t>
            </a:r>
            <a:r>
              <a:rPr lang="el-GR" dirty="0" err="1" smtClean="0"/>
              <a:t>Πουμπουρίδης</a:t>
            </a:r>
            <a:endParaRPr lang="el-GR" dirty="0" smtClean="0"/>
          </a:p>
          <a:p>
            <a:r>
              <a:rPr lang="el-GR" sz="4800" dirty="0" smtClean="0"/>
              <a:t>Ευχαριστούμε που το αντέξατε</a:t>
            </a:r>
          </a:p>
          <a:p>
            <a:r>
              <a:rPr lang="en-US" sz="3200" dirty="0" smtClean="0"/>
              <a:t>Warning</a:t>
            </a:r>
            <a:r>
              <a:rPr lang="el-GR" sz="3200" dirty="0" smtClean="0"/>
              <a:t> μην επιχειρήσετε να φτιάξετε τέτοια αυτοκίνητα γιατί τσάμπα τα λεφτά και η ζωή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99381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8800" dirty="0" smtClean="0">
                <a:solidFill>
                  <a:srgbClr val="0070C0"/>
                </a:solidFill>
              </a:rPr>
              <a:t>Τα πιο περίεργα αυτοκίνητα </a:t>
            </a:r>
            <a:endParaRPr lang="el-GR" sz="8800" dirty="0">
              <a:solidFill>
                <a:srgbClr val="0070C0"/>
              </a:solidFill>
            </a:endParaRPr>
          </a:p>
        </p:txBody>
      </p:sp>
      <p:pic>
        <p:nvPicPr>
          <p:cNvPr id="4" name="Εγγεγραμμένος ήχο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0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0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#10 crazy face car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78" y="1628801"/>
            <a:ext cx="7018810" cy="468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81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#9 bath car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14056"/>
            <a:ext cx="6529908" cy="473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49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#8 hot dog car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86962" cy="475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89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#7 </a:t>
            </a:r>
            <a:r>
              <a:rPr lang="en-US" dirty="0" err="1" smtClean="0"/>
              <a:t>ufo</a:t>
            </a:r>
            <a:r>
              <a:rPr lang="en-US" dirty="0" smtClean="0"/>
              <a:t> car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5231"/>
            <a:ext cx="6408712" cy="465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32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 double car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41894"/>
            <a:ext cx="6768752" cy="469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70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 camera car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98074"/>
            <a:ext cx="6768751" cy="471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18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 dead car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49979"/>
            <a:ext cx="5399112" cy="458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87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</TotalTime>
  <Words>83</Words>
  <Application>Microsoft Office PowerPoint</Application>
  <PresentationFormat>Προβολή στην οθόνη (4:3)</PresentationFormat>
  <Paragraphs>19</Paragraphs>
  <Slides>13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Αποκορύφωμα</vt:lpstr>
      <vt:lpstr>Περιεργα αυτοκινητα</vt:lpstr>
      <vt:lpstr>Top 10</vt:lpstr>
      <vt:lpstr>#10 crazy face car</vt:lpstr>
      <vt:lpstr>#9 bath car</vt:lpstr>
      <vt:lpstr>#8 hot dog car</vt:lpstr>
      <vt:lpstr>#7 ufo car</vt:lpstr>
      <vt:lpstr>#6 double car</vt:lpstr>
      <vt:lpstr>#5 camera car</vt:lpstr>
      <vt:lpstr>#4 dead car</vt:lpstr>
      <vt:lpstr>#3 grass car</vt:lpstr>
      <vt:lpstr>#2 phantom car</vt:lpstr>
      <vt:lpstr>Top 1 monster  car</vt:lpstr>
      <vt:lpstr>δημιουργία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sxoleio</dc:creator>
  <cp:lastModifiedBy>sxoleio</cp:lastModifiedBy>
  <cp:revision>9</cp:revision>
  <dcterms:created xsi:type="dcterms:W3CDTF">2011-12-05T07:10:02Z</dcterms:created>
  <dcterms:modified xsi:type="dcterms:W3CDTF">2011-12-06T06:57:01Z</dcterms:modified>
</cp:coreProperties>
</file>