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2C30B9-833A-42C0-B788-B21799BB93EB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521E63-26B9-48A7-B628-8C8387F000B7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ΤΑ ΑΓΑΠΗΜΕΝΑ ΜΑΣ ΧΡΙΣΤΟΥΓΕΝΝΑ!!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Χριστούγεννα γιορτάζουμε τη γέννηση </a:t>
            </a:r>
            <a:r>
              <a:rPr lang="el-GR" dirty="0"/>
              <a:t>τ</a:t>
            </a:r>
            <a:r>
              <a:rPr lang="el-GR" dirty="0" smtClean="0"/>
              <a:t>ου Χριστού και στολίζουμε το χριστουγεννιάτικο δέντρο .Το δέντρο το στολίζουμε οικογενειακός  βάζουμε διάφορα στολίδια ,λαμπάκια και ένα αστέρι στην κορυφή.  </a:t>
            </a:r>
          </a:p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8696">
            <a:off x="502811" y="3951291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013">
            <a:off x="6026220" y="4213229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6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Φαγητά και κάλαντα.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Χριστούγεννα οι γιαγιάδες και οι μαμάδες φτιάχνουν  κουραμπιέδες, μελομακάρονα και γαλοπούλα.</a:t>
            </a:r>
          </a:p>
          <a:p>
            <a:r>
              <a:rPr lang="el-GR" dirty="0" smtClean="0"/>
              <a:t>Εμείς  τα παιδιά  πηγαίνουμε σε διάφορα σπίτια και λέμε τα κάλαντα 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5082">
            <a:off x="318035" y="4504504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8787">
            <a:off x="6296290" y="443192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134">
            <a:off x="7410446" y="170269"/>
            <a:ext cx="1492779" cy="12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90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Κάλαντα από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l-GR" dirty="0" smtClean="0">
                <a:solidFill>
                  <a:srgbClr val="FFC000"/>
                </a:solidFill>
              </a:rPr>
              <a:t>την Κρήτη.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300" dirty="0"/>
              <a:t>Χριστός γεννάται σήμερον εν Βηθλεέμ τη </a:t>
            </a:r>
            <a:r>
              <a:rPr lang="el-GR" sz="2300" dirty="0" err="1"/>
              <a:t>πόλει</a:t>
            </a:r>
            <a:r>
              <a:rPr lang="el-GR" sz="2300" dirty="0"/>
              <a:t/>
            </a:r>
            <a:br>
              <a:rPr lang="el-GR" sz="2300" dirty="0"/>
            </a:br>
            <a:r>
              <a:rPr lang="el-GR" sz="2300" dirty="0"/>
              <a:t>οι ουρανοί αγάλλονται, χαίρει η φύσις όλη</a:t>
            </a:r>
            <a:br>
              <a:rPr lang="el-GR" sz="2300" dirty="0"/>
            </a:br>
            <a:r>
              <a:rPr lang="el-GR" sz="2300" dirty="0"/>
              <a:t>εν τω </a:t>
            </a:r>
            <a:r>
              <a:rPr lang="el-GR" sz="2300" dirty="0" err="1"/>
              <a:t>σπηλαίω</a:t>
            </a:r>
            <a:r>
              <a:rPr lang="el-GR" sz="2300" dirty="0"/>
              <a:t> τίκτεται, εν φάτνη των αλόγων</a:t>
            </a:r>
            <a:br>
              <a:rPr lang="el-GR" sz="2300" dirty="0"/>
            </a:br>
            <a:r>
              <a:rPr lang="el-GR" sz="2300" dirty="0"/>
              <a:t>ο Βασιλεύς των ουρανών και ποιητής των όλων</a:t>
            </a:r>
          </a:p>
          <a:p>
            <a:r>
              <a:rPr lang="el-GR" sz="2300" dirty="0"/>
              <a:t>Κερά </a:t>
            </a:r>
            <a:r>
              <a:rPr lang="el-GR" sz="2300" dirty="0" err="1"/>
              <a:t>καμαροτράχηλη</a:t>
            </a:r>
            <a:r>
              <a:rPr lang="el-GR" sz="2300" dirty="0"/>
              <a:t> και </a:t>
            </a:r>
            <a:r>
              <a:rPr lang="el-GR" sz="2300" dirty="0" err="1"/>
              <a:t>φεγγαρομαγούλα</a:t>
            </a:r>
            <a:r>
              <a:rPr lang="el-GR" sz="2300" dirty="0"/>
              <a:t/>
            </a:r>
            <a:br>
              <a:rPr lang="el-GR" sz="2300" dirty="0"/>
            </a:br>
            <a:r>
              <a:rPr lang="el-GR" sz="2300" dirty="0"/>
              <a:t>και φουσκαλίδα του γιαλού και πάχνη από τα δέντρα</a:t>
            </a:r>
            <a:br>
              <a:rPr lang="el-GR" sz="2300" dirty="0"/>
            </a:br>
            <a:r>
              <a:rPr lang="el-GR" sz="2300" dirty="0"/>
              <a:t>να που τον έχεις τον </a:t>
            </a:r>
            <a:r>
              <a:rPr lang="el-GR" sz="2300" dirty="0" err="1"/>
              <a:t>υγιόν</a:t>
            </a:r>
            <a:r>
              <a:rPr lang="el-GR" sz="2300" dirty="0"/>
              <a:t>, τον </a:t>
            </a:r>
            <a:r>
              <a:rPr lang="el-GR" sz="2300" dirty="0" err="1"/>
              <a:t>μοσχοκανακάρη</a:t>
            </a:r>
            <a:r>
              <a:rPr lang="el-GR" sz="2300" dirty="0"/>
              <a:t/>
            </a:r>
            <a:br>
              <a:rPr lang="el-GR" sz="2300" dirty="0"/>
            </a:br>
            <a:r>
              <a:rPr lang="el-GR" sz="2300" dirty="0"/>
              <a:t>λούεις τον και χτενίζεις τον και στο σχολειό τον πέμπεις</a:t>
            </a:r>
          </a:p>
          <a:p>
            <a:r>
              <a:rPr lang="el-GR" sz="2300" dirty="0"/>
              <a:t>Κι ο δάσκαλος τον έδειρε μ' ένα χρυσό </a:t>
            </a:r>
            <a:r>
              <a:rPr lang="el-GR" sz="2300" dirty="0" err="1"/>
              <a:t>βεργάλι</a:t>
            </a:r>
            <a:r>
              <a:rPr lang="el-GR" sz="2300" dirty="0"/>
              <a:t/>
            </a:r>
            <a:br>
              <a:rPr lang="el-GR" sz="2300" dirty="0"/>
            </a:br>
            <a:r>
              <a:rPr lang="el-GR" sz="2300" dirty="0"/>
              <a:t>κι η κυρά δασκάλισσα, με το μαργαριτάρι</a:t>
            </a:r>
            <a:br>
              <a:rPr lang="el-GR" sz="2300" dirty="0"/>
            </a:br>
            <a:r>
              <a:rPr lang="el-GR" sz="2300" dirty="0"/>
              <a:t>είπαμε δα για την κερά, ας πούμε για τη </a:t>
            </a:r>
            <a:r>
              <a:rPr lang="el-GR" sz="2300" dirty="0" smtClean="0"/>
              <a:t>Βάγια.</a:t>
            </a:r>
            <a:endParaRPr lang="el-G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846">
            <a:off x="109278" y="4899697"/>
            <a:ext cx="1770287" cy="150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9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Η Πρωτοχρονιά!!!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Την Πρωτοχρονιά μαζευόμαστε όλοι  στα σπίτια των συγγενών μας και περιμένουμε την νέα χρονιά  ανοίγουμε την τηλεόραση και ξεκινάμε την αντίστροφη μέτρηση. Όταν μπει το νέο έτος χαιρόμαστε και γιορτάζουμε.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753">
            <a:off x="484465" y="4754880"/>
            <a:ext cx="2156812" cy="16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429">
            <a:off x="6611229" y="4707514"/>
            <a:ext cx="2268646" cy="164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2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έθιμο του ροδιού!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772816"/>
            <a:ext cx="7282056" cy="4440560"/>
          </a:xfrm>
        </p:spPr>
        <p:txBody>
          <a:bodyPr/>
          <a:lstStyle/>
          <a:p>
            <a:pPr marL="82296" indent="0">
              <a:buNone/>
            </a:pPr>
            <a:r>
              <a:rPr lang="el-GR" dirty="0" smtClean="0"/>
              <a:t>Μόλις μπει ο νέος  χρόνος , οι περισσότεροι άνθρωποι πετάνε ένα ρόδι για να τους πάει καλά η χρονιά. Το ρόδι πρέπει να σπάσει.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821">
            <a:off x="1197773" y="414097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6306">
            <a:off x="6624449" y="359618"/>
            <a:ext cx="2405547" cy="159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8476">
            <a:off x="5348449" y="3778840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0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βασιλόπιτα !!!!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l-GR" dirty="0" smtClean="0"/>
              <a:t>Η βασιλόπιτα είναι ένα τσουρέκι που το φτιάχνουν  οι μαμάδες, οι γιαγιάδες . Επίσης  βασιλόπιτα θα δεις και σε διάφορα  μαγαζιά. Μέσα της υπάρχει ένα φλουρί και ο ποιος το βρει το κρατά.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550">
            <a:off x="6341698" y="424894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94">
            <a:off x="2238375" y="4576656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16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ευχαρίστηση!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Σας ευχαριστούμε που μας παρακολουθήσατε  Μαρία και Τάνια.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221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</TotalTime>
  <Words>193</Words>
  <Application>Microsoft Office PowerPoint</Application>
  <PresentationFormat>Προβολή στην οθόνη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Ηλιοστάσιο</vt:lpstr>
      <vt:lpstr>ΤΑ ΑΓΑΠΗΜΕΝΑ ΜΑΣ ΧΡΙΣΤΟΥΓΕΝΝΑ!!</vt:lpstr>
      <vt:lpstr>Φαγητά και κάλαντα.</vt:lpstr>
      <vt:lpstr>Κάλαντα από την Κρήτη.</vt:lpstr>
      <vt:lpstr>Η Πρωτοχρονιά!!!</vt:lpstr>
      <vt:lpstr>Το έθιμο του ροδιού!</vt:lpstr>
      <vt:lpstr>Η βασιλόπιτα !!!!</vt:lpstr>
      <vt:lpstr>Η ευχαρίστηση!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sxoleio</dc:creator>
  <cp:lastModifiedBy>sxoleio</cp:lastModifiedBy>
  <cp:revision>11</cp:revision>
  <dcterms:created xsi:type="dcterms:W3CDTF">2011-11-29T06:20:37Z</dcterms:created>
  <dcterms:modified xsi:type="dcterms:W3CDTF">2011-12-06T06:56:27Z</dcterms:modified>
</cp:coreProperties>
</file>