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5C4EEBA-252D-4104-8F93-8773BB2C4C63}" type="datetimeFigureOut">
              <a:rPr lang="el-GR" smtClean="0"/>
              <a:t>12/12/2011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7EC15A5-24EA-444F-AAD9-B68456DEDF63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vodafone.gr/portal/smartphones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Γεια </a:t>
            </a:r>
            <a:r>
              <a:rPr lang="el-GR" sz="4000" dirty="0" err="1" smtClean="0"/>
              <a:t>σα</a:t>
            </a:r>
            <a:r>
              <a:rPr lang="el-GR" sz="4000" dirty="0" err="1"/>
              <a:t>Σ</a:t>
            </a:r>
            <a:r>
              <a:rPr lang="el-GR" sz="4000" dirty="0" smtClean="0"/>
              <a:t>! Τα </a:t>
            </a:r>
            <a:r>
              <a:rPr lang="el-GR" sz="4000" dirty="0" err="1" smtClean="0"/>
              <a:t>ονοματ</a:t>
            </a:r>
            <a:r>
              <a:rPr lang="el-GR" sz="4000" dirty="0" err="1"/>
              <a:t>α</a:t>
            </a:r>
            <a:r>
              <a:rPr lang="el-GR" sz="4000" dirty="0" smtClean="0"/>
              <a:t> </a:t>
            </a:r>
            <a:r>
              <a:rPr lang="el-GR" sz="4000" dirty="0" err="1" smtClean="0"/>
              <a:t>μαΣ</a:t>
            </a:r>
            <a:r>
              <a:rPr lang="el-GR" sz="4000" dirty="0" smtClean="0"/>
              <a:t> </a:t>
            </a:r>
            <a:r>
              <a:rPr lang="el-GR" sz="4000" dirty="0" err="1" smtClean="0"/>
              <a:t>ειναι</a:t>
            </a:r>
            <a:r>
              <a:rPr lang="el-GR" sz="4000" dirty="0" smtClean="0"/>
              <a:t> </a:t>
            </a:r>
            <a:r>
              <a:rPr lang="el-GR" sz="4000" dirty="0" err="1" smtClean="0"/>
              <a:t>κωστασ</a:t>
            </a:r>
            <a:r>
              <a:rPr lang="el-GR" sz="4000" dirty="0" smtClean="0"/>
              <a:t> </a:t>
            </a:r>
            <a:r>
              <a:rPr lang="el-GR" sz="4000" dirty="0" smtClean="0"/>
              <a:t>και </a:t>
            </a:r>
            <a:r>
              <a:rPr lang="el-GR" sz="4000" dirty="0" err="1" smtClean="0"/>
              <a:t>χρηστοσ</a:t>
            </a:r>
            <a:r>
              <a:rPr lang="el-GR" sz="4000" dirty="0" smtClean="0"/>
              <a:t> 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Και θα σας παρουσιάσουμε μια εργασία για τα κινητά του  2012!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98609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 smtClean="0"/>
              <a:t>Ι</a:t>
            </a:r>
            <a:r>
              <a:rPr lang="en-US" sz="4000" dirty="0" smtClean="0">
                <a:latin typeface="Algerian" pitchFamily="82" charset="0"/>
              </a:rPr>
              <a:t>phone 5</a:t>
            </a:r>
            <a:endParaRPr lang="el-GR" sz="400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828800" y="1166786"/>
            <a:ext cx="5486400" cy="3086172"/>
          </a:xfrm>
        </p:spPr>
        <p:txBody>
          <a:bodyPr>
            <a:normAutofit lnSpcReduction="10000"/>
          </a:bodyPr>
          <a:lstStyle/>
          <a:p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Η έκτη γενιά του </a:t>
            </a:r>
            <a:r>
              <a:rPr lang="el-GR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περίφημου </a:t>
            </a:r>
            <a:r>
              <a:rPr lang="en-US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Apple, iPhone, </a:t>
            </a:r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το </a:t>
            </a:r>
            <a:r>
              <a:rPr lang="en-US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iPhone 5-</a:t>
            </a:r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αναμένεται να φθάσει σε καταστήματα της </a:t>
            </a:r>
            <a:r>
              <a:rPr lang="en-US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Apple </a:t>
            </a:r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σε όλο τον κόσμο, τον Οκτώβριο του 2012, περίπου ένα χρόνο μετά το λανσάρισμα του </a:t>
            </a:r>
            <a:r>
              <a:rPr lang="en-US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iPhone </a:t>
            </a:r>
            <a:r>
              <a:rPr lang="en-US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4S </a:t>
            </a:r>
            <a:r>
              <a:rPr lang="en-US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Android </a:t>
            </a:r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της </a:t>
            </a:r>
            <a:r>
              <a:rPr lang="en-US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Google</a:t>
            </a:r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.</a:t>
            </a:r>
            <a:r>
              <a:rPr lang="el-GR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 </a:t>
            </a:r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Α</a:t>
            </a:r>
            <a:r>
              <a:rPr lang="el-GR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ναμένεται </a:t>
            </a:r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να ξεπεράσει το </a:t>
            </a:r>
            <a:r>
              <a:rPr lang="en-US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iPhone </a:t>
            </a:r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της </a:t>
            </a:r>
            <a:r>
              <a:rPr lang="en-US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Apple </a:t>
            </a:r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στο μερίδιο αγοράς αυτό το έτος, βάζοντας την </a:t>
            </a:r>
            <a:r>
              <a:rPr lang="en-US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Apple </a:t>
            </a:r>
            <a:r>
              <a:rPr lang="el-GR" sz="20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σε αμυντική </a:t>
            </a:r>
            <a:r>
              <a:rPr lang="el-GR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θέση</a:t>
            </a:r>
            <a:r>
              <a:rPr lang="en-US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itchFamily="34" charset="0"/>
              </a:rPr>
              <a:t>. </a:t>
            </a:r>
            <a:endParaRPr lang="el-GR" sz="2000" dirty="0">
              <a:solidFill>
                <a:schemeClr val="accent4">
                  <a:lumMod val="40000"/>
                  <a:lumOff val="6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26" name="Picture 2" descr="http://t1.gstatic.com/images?q=tbn:ANd9GcS_--aKxnkxb6eGDuwJe3vIv1cpFLluICMJ6E_8iXuNOJ843vMV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633" y="4252958"/>
            <a:ext cx="4176464" cy="259228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342063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21196" y="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Bauhaus 93" pitchFamily="82" charset="0"/>
              </a:rPr>
              <a:t>NOKIA 500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709160"/>
          </a:xfrm>
        </p:spPr>
        <p:txBody>
          <a:bodyPr/>
          <a:lstStyle/>
          <a:p>
            <a:r>
              <a:rPr lang="el-GR" dirty="0">
                <a:latin typeface="Arial Narrow" pitchFamily="34" charset="0"/>
              </a:rPr>
              <a:t>Χάρη στον ισχυρό επεξεργαστή 1 </a:t>
            </a:r>
            <a:r>
              <a:rPr lang="el-GR" dirty="0" err="1">
                <a:latin typeface="Arial Narrow" pitchFamily="34" charset="0"/>
              </a:rPr>
              <a:t>GHz</a:t>
            </a:r>
            <a:r>
              <a:rPr lang="el-GR" dirty="0">
                <a:latin typeface="Arial Narrow" pitchFamily="34" charset="0"/>
              </a:rPr>
              <a:t> θα απολαύσετε εφαρμογές και διασκέδαση. Οι εφαρμογές λειτουργούν γρήγορα και απρόσκοπτα, ενώ χάρη στο </a:t>
            </a:r>
            <a:r>
              <a:rPr lang="el-GR" dirty="0" err="1">
                <a:latin typeface="Arial Narrow" pitchFamily="34" charset="0"/>
              </a:rPr>
              <a:t>Wi</a:t>
            </a:r>
            <a:r>
              <a:rPr lang="el-GR" dirty="0">
                <a:latin typeface="Arial Narrow" pitchFamily="34" charset="0"/>
              </a:rPr>
              <a:t>-</a:t>
            </a:r>
            <a:r>
              <a:rPr lang="el-GR" dirty="0" err="1">
                <a:latin typeface="Arial Narrow" pitchFamily="34" charset="0"/>
              </a:rPr>
              <a:t>Fi</a:t>
            </a:r>
            <a:r>
              <a:rPr lang="el-GR" dirty="0">
                <a:latin typeface="Arial Narrow" pitchFamily="34" charset="0"/>
              </a:rPr>
              <a:t> ή τη σύνδεση Internet 3.5G, οι ιστοσελίδες φορτώνουν γρήγορα και οι λήψεις πραγματοποιούνται στη στιγμή. Πραγματοποιήστε εύκολα κύλιση σε φωτογραφίες και περιηγηθείτε άνετα στη μουσική συλλογή σας. </a:t>
            </a:r>
          </a:p>
          <a:p>
            <a:endParaRPr lang="el-GR" dirty="0">
              <a:latin typeface="Arial Narrow" pitchFamily="34" charset="0"/>
            </a:endParaRPr>
          </a:p>
        </p:txBody>
      </p:sp>
      <p:pic>
        <p:nvPicPr>
          <p:cNvPr id="2050" name="Picture 2" descr="http://t2.gstatic.com/images?q=tbn:ANd9GcQ64osDxv9XJTochbqYE_T9Pk4j2wBolZeNDZpbnpqo21k6-Ca2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561"/>
            <a:ext cx="2952328" cy="20608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50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radley Hand ITC" pitchFamily="66" charset="0"/>
              </a:rPr>
              <a:t>NOKIA VS APPLE smartphones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39552" y="1124745"/>
            <a:ext cx="4040188" cy="57606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>
                <a:latin typeface="Arial Black" pitchFamily="34" charset="0"/>
              </a:rPr>
              <a:t>Nokia Windows smartphones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4008" y="1052737"/>
            <a:ext cx="4041775" cy="57606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>
                <a:latin typeface="Goudy Stout" pitchFamily="18" charset="0"/>
              </a:rPr>
              <a:t>Apple SMARTPHONES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-88962" y="1700808"/>
            <a:ext cx="4497388" cy="3528391"/>
          </a:xfrm>
        </p:spPr>
        <p:txBody>
          <a:bodyPr>
            <a:normAutofit fontScale="92500" lnSpcReduction="10000"/>
          </a:bodyPr>
          <a:lstStyle/>
          <a:p>
            <a:r>
              <a:rPr lang="el-GR" sz="1800" dirty="0">
                <a:latin typeface="Arial Narrow" pitchFamily="34" charset="0"/>
              </a:rPr>
              <a:t>Τα </a:t>
            </a:r>
            <a:r>
              <a:rPr lang="el-GR" sz="1800" dirty="0" err="1">
                <a:latin typeface="Arial Narrow" pitchFamily="34" charset="0"/>
                <a:hlinkClick r:id="rId2"/>
              </a:rPr>
              <a:t>Smartphones</a:t>
            </a:r>
            <a:r>
              <a:rPr lang="el-GR" sz="1800" dirty="0">
                <a:latin typeface="Arial Narrow" pitchFamily="34" charset="0"/>
              </a:rPr>
              <a:t> είναι μικροί υπολογιστές που χωρούν στην παλάμη του χεριού σου και σου επιτρέπουν να κάνεις πολλά περισσότερα από μόνο φωνητικές κλήσεις και SMS</a:t>
            </a:r>
            <a:r>
              <a:rPr lang="el-GR" dirty="0" smtClean="0">
                <a:latin typeface="Arial Narrow" pitchFamily="34" charset="0"/>
              </a:rPr>
              <a:t>.</a:t>
            </a:r>
            <a:r>
              <a:rPr lang="el-GR" dirty="0">
                <a:latin typeface="Arial Narrow" pitchFamily="34" charset="0"/>
              </a:rPr>
              <a:t> </a:t>
            </a:r>
            <a:r>
              <a:rPr lang="en-US" sz="2000" dirty="0" smtClean="0">
                <a:latin typeface="Arial Narrow" pitchFamily="34" charset="0"/>
              </a:rPr>
              <a:t>K</a:t>
            </a:r>
            <a:r>
              <a:rPr lang="el-GR" sz="2000" dirty="0" smtClean="0">
                <a:latin typeface="Arial Narrow" pitchFamily="34" charset="0"/>
              </a:rPr>
              <a:t>άνουν </a:t>
            </a:r>
            <a:r>
              <a:rPr lang="el-GR" sz="2000" dirty="0">
                <a:latin typeface="Arial Narrow" pitchFamily="34" charset="0"/>
              </a:rPr>
              <a:t>πολύ απλή και γρήγορη την περιήγηση στο </a:t>
            </a:r>
            <a:r>
              <a:rPr lang="el-GR" sz="2000" dirty="0" smtClean="0">
                <a:latin typeface="Arial Narrow" pitchFamily="34" charset="0"/>
              </a:rPr>
              <a:t>Internet</a:t>
            </a:r>
            <a:r>
              <a:rPr lang="en-US" sz="2000" dirty="0" smtClean="0">
                <a:latin typeface="Arial Narrow" pitchFamily="34" charset="0"/>
              </a:rPr>
              <a:t>.</a:t>
            </a:r>
            <a:r>
              <a:rPr lang="el-GR" sz="2000" dirty="0" smtClean="0">
                <a:latin typeface="Arial Narrow" pitchFamily="34" charset="0"/>
              </a:rPr>
              <a:t>Η </a:t>
            </a:r>
            <a:r>
              <a:rPr lang="el-GR" sz="2000" dirty="0">
                <a:latin typeface="Arial Narrow" pitchFamily="34" charset="0"/>
              </a:rPr>
              <a:t>μεγαλύτερη διαφορά μεταξύ των </a:t>
            </a:r>
            <a:r>
              <a:rPr lang="el-GR" sz="2000" dirty="0" err="1">
                <a:latin typeface="Arial Narrow" pitchFamily="34" charset="0"/>
              </a:rPr>
              <a:t>Smartphones</a:t>
            </a:r>
            <a:r>
              <a:rPr lang="el-GR" sz="2000" dirty="0">
                <a:latin typeface="Arial Narrow" pitchFamily="34" charset="0"/>
              </a:rPr>
              <a:t> και των άλλων τηλέφωνων είναι ότι μπορείς να εγκαταστήσεις και να τρέξεις εφαρμογές</a:t>
            </a:r>
            <a:r>
              <a:rPr lang="el-GR" sz="2000" dirty="0" smtClean="0">
                <a:latin typeface="Arial Narrow" pitchFamily="34" charset="0"/>
              </a:rPr>
              <a:t>.</a:t>
            </a:r>
            <a:r>
              <a:rPr lang="el-GR" sz="2000" dirty="0">
                <a:latin typeface="Arial Narrow" pitchFamily="34" charset="0"/>
              </a:rPr>
              <a:t> διαθέτουν οθόνη αφής - αγγίζεις αντί να πιέζεις τα πλήκτρα.</a:t>
            </a:r>
          </a:p>
          <a:p>
            <a:r>
              <a:rPr lang="el-GR" sz="2000" dirty="0" smtClean="0">
                <a:latin typeface="Arial Narrow" pitchFamily="34" charset="0"/>
              </a:rPr>
              <a:t>.  </a:t>
            </a:r>
            <a:endParaRPr lang="el-GR" sz="2000" dirty="0">
              <a:latin typeface="Arial Narrow" pitchFamily="34" charset="0"/>
            </a:endParaRP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283968" y="1700809"/>
            <a:ext cx="4860032" cy="4097038"/>
          </a:xfrm>
        </p:spPr>
        <p:txBody>
          <a:bodyPr>
            <a:normAutofit fontScale="85000" lnSpcReduction="20000"/>
          </a:bodyPr>
          <a:lstStyle/>
          <a:p>
            <a:r>
              <a:rPr lang="en-US" sz="2200" dirty="0">
                <a:latin typeface="Vani" pitchFamily="34" charset="0"/>
                <a:cs typeface="Vani" pitchFamily="34" charset="0"/>
              </a:rPr>
              <a:t>H</a:t>
            </a:r>
            <a:r>
              <a:rPr lang="el-GR" sz="2200" dirty="0" smtClean="0">
                <a:cs typeface="Vani" pitchFamily="34" charset="0"/>
              </a:rPr>
              <a:t> A</a:t>
            </a:r>
            <a:r>
              <a:rPr lang="en-US" sz="2200" dirty="0" err="1" smtClean="0">
                <a:latin typeface="Vani" pitchFamily="34" charset="0"/>
                <a:cs typeface="Vani" pitchFamily="34" charset="0"/>
              </a:rPr>
              <a:t>pple</a:t>
            </a:r>
            <a:r>
              <a:rPr lang="el-GR" sz="2200" dirty="0" smtClean="0">
                <a:cs typeface="Vani" pitchFamily="34" charset="0"/>
              </a:rPr>
              <a:t> </a:t>
            </a:r>
            <a:r>
              <a:rPr lang="el-GR" sz="2200" dirty="0">
                <a:cs typeface="Vani" pitchFamily="34" charset="0"/>
              </a:rPr>
              <a:t>σχεδιάζει να κυκλοφορήσει </a:t>
            </a:r>
            <a:r>
              <a:rPr lang="el-GR" sz="2200" dirty="0" err="1">
                <a:cs typeface="Vani" pitchFamily="34" charset="0"/>
              </a:rPr>
              <a:t>smartphone</a:t>
            </a:r>
            <a:r>
              <a:rPr lang="el-GR" sz="2200" dirty="0">
                <a:cs typeface="Vani" pitchFamily="34" charset="0"/>
              </a:rPr>
              <a:t> στα τέλη του επόμενου έτους, έχοντας ως στόχο να πολεμήσει το κυρίαρχο στις αγορές </a:t>
            </a:r>
            <a:r>
              <a:rPr lang="el-GR" sz="2200" dirty="0" err="1">
                <a:cs typeface="Vani" pitchFamily="34" charset="0"/>
              </a:rPr>
              <a:t>iPhone</a:t>
            </a:r>
            <a:r>
              <a:rPr lang="el-GR" sz="2200" dirty="0">
                <a:cs typeface="Vani" pitchFamily="34" charset="0"/>
              </a:rPr>
              <a:t>, σύμφωνα με έναν αναλυτή</a:t>
            </a:r>
            <a:r>
              <a:rPr lang="el-GR" sz="2200" dirty="0" smtClean="0">
                <a:cs typeface="Vani" pitchFamily="34" charset="0"/>
              </a:rPr>
              <a:t>.</a:t>
            </a:r>
            <a:r>
              <a:rPr lang="el-GR" sz="2200" dirty="0">
                <a:cs typeface="Vani" pitchFamily="34" charset="0"/>
              </a:rPr>
              <a:t/>
            </a:r>
            <a:br>
              <a:rPr lang="el-GR" sz="2200" dirty="0">
                <a:cs typeface="Vani" pitchFamily="34" charset="0"/>
              </a:rPr>
            </a:br>
            <a:r>
              <a:rPr lang="el-GR" sz="2200" dirty="0">
                <a:cs typeface="Vani" pitchFamily="34" charset="0"/>
              </a:rPr>
              <a:t>Σύμφωνα με τον αναλυτή, η συσκευή αυτή πρόκειται να κατασκευαστεί στη </a:t>
            </a:r>
            <a:r>
              <a:rPr lang="el-GR" sz="2200" dirty="0" err="1">
                <a:cs typeface="Vani" pitchFamily="34" charset="0"/>
              </a:rPr>
              <a:t>Foxconn</a:t>
            </a:r>
            <a:r>
              <a:rPr lang="el-GR" sz="2200" dirty="0">
                <a:cs typeface="Vani" pitchFamily="34" charset="0"/>
              </a:rPr>
              <a:t>. H </a:t>
            </a:r>
            <a:r>
              <a:rPr lang="el-GR" sz="2200" dirty="0" smtClean="0">
                <a:cs typeface="Vani" pitchFamily="34" charset="0"/>
              </a:rPr>
              <a:t>A</a:t>
            </a:r>
            <a:r>
              <a:rPr lang="en-US" sz="2200" dirty="0" err="1" smtClean="0">
                <a:latin typeface="Vani" pitchFamily="34" charset="0"/>
                <a:cs typeface="Vani" pitchFamily="34" charset="0"/>
              </a:rPr>
              <a:t>pple</a:t>
            </a:r>
            <a:r>
              <a:rPr lang="el-GR" sz="2200" dirty="0" smtClean="0">
                <a:cs typeface="Vani" pitchFamily="34" charset="0"/>
              </a:rPr>
              <a:t> </a:t>
            </a:r>
            <a:r>
              <a:rPr lang="el-GR" sz="2200" dirty="0">
                <a:cs typeface="Vani" pitchFamily="34" charset="0"/>
              </a:rPr>
              <a:t>πιθανότατα θα πληρώσει τα σχετικά έξοδα στην κατασκευαστική εταιρεία, αλλά η γενική κατασκευή του τηλεφώνου θα γίνει στο ίδιο </a:t>
            </a:r>
            <a:r>
              <a:rPr lang="el-GR" sz="2200" dirty="0" err="1">
                <a:cs typeface="Vani" pitchFamily="34" charset="0"/>
              </a:rPr>
              <a:t>Hon</a:t>
            </a:r>
            <a:r>
              <a:rPr lang="el-GR" sz="2200" dirty="0">
                <a:cs typeface="Vani" pitchFamily="34" charset="0"/>
              </a:rPr>
              <a:t> </a:t>
            </a:r>
            <a:r>
              <a:rPr lang="el-GR" sz="2200" dirty="0" err="1">
                <a:cs typeface="Vani" pitchFamily="34" charset="0"/>
              </a:rPr>
              <a:t>Hai</a:t>
            </a:r>
            <a:r>
              <a:rPr lang="el-GR" sz="2200" dirty="0">
                <a:cs typeface="Vani" pitchFamily="34" charset="0"/>
              </a:rPr>
              <a:t> TMS </a:t>
            </a:r>
            <a:r>
              <a:rPr lang="el-GR" sz="2200" dirty="0" err="1">
                <a:cs typeface="Vani" pitchFamily="34" charset="0"/>
              </a:rPr>
              <a:t>group</a:t>
            </a:r>
            <a:r>
              <a:rPr lang="el-GR" sz="2200" dirty="0">
                <a:cs typeface="Vani" pitchFamily="34" charset="0"/>
              </a:rPr>
              <a:t> όπου έγινε και το </a:t>
            </a:r>
            <a:r>
              <a:rPr lang="el-GR" sz="2200" dirty="0" err="1">
                <a:cs typeface="Vani" pitchFamily="34" charset="0"/>
              </a:rPr>
              <a:t>Kindle</a:t>
            </a:r>
            <a:r>
              <a:rPr lang="el-GR" sz="2200" dirty="0">
                <a:cs typeface="Vani" pitchFamily="34" charset="0"/>
              </a:rPr>
              <a:t> και όπως φημολογείται και το 8.9 ιντσών </a:t>
            </a:r>
            <a:r>
              <a:rPr lang="el-GR" sz="2200" dirty="0" err="1">
                <a:cs typeface="Vani" pitchFamily="34" charset="0"/>
              </a:rPr>
              <a:t>tablet</a:t>
            </a:r>
            <a:r>
              <a:rPr lang="el-GR" dirty="0">
                <a:cs typeface="Vani" pitchFamily="34" charset="0"/>
              </a:rPr>
              <a:t>.</a:t>
            </a:r>
            <a:br>
              <a:rPr lang="el-GR" dirty="0">
                <a:cs typeface="Vani" pitchFamily="34" charset="0"/>
              </a:rPr>
            </a:b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3074" name="Picture 2" descr="http://t1.gstatic.com/images?q=tbn:ANd9GcR_vbJ7gDd5wjH6whcKd2ukSf6jmst139JLYtx53sFDqHIkDOB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869160"/>
            <a:ext cx="3096344" cy="18573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  <p:pic>
        <p:nvPicPr>
          <p:cNvPr id="3076" name="Picture 4" descr="http://t0.gstatic.com/images?q=tbn:ANd9GcT3Nm2NUoAMQVsFOnbdqaHtWAtbDxX0HrO-6MgpjILz3qg56IRjs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520" y="4808068"/>
            <a:ext cx="2539480" cy="20499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60594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672" y="620688"/>
            <a:ext cx="7086600" cy="1828800"/>
          </a:xfrm>
        </p:spPr>
        <p:txBody>
          <a:bodyPr/>
          <a:lstStyle/>
          <a:p>
            <a:r>
              <a:rPr lang="el-GR" sz="3600" b="0" dirty="0" smtClean="0"/>
              <a:t>ΤΩΡΑ ΠΟΥ ΕΙΔΑΤΕ ΤΙ ΝΟΜΙΖΕΤΕ; ΜΕΧΡΙ ΤΗΝ ΆΛΛΗ ΦΟΡΑ ….  ΑΝΤΙΟ!!</a:t>
            </a:r>
            <a:endParaRPr lang="el-GR" sz="3600" b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2721414"/>
          </a:xfrm>
        </p:spPr>
        <p:txBody>
          <a:bodyPr>
            <a:normAutofit/>
          </a:bodyPr>
          <a:lstStyle/>
          <a:p>
            <a:r>
              <a:rPr lang="el-GR" sz="4000" dirty="0" smtClean="0">
                <a:latin typeface="Arial Black" pitchFamily="34" charset="0"/>
              </a:rPr>
              <a:t>ΣΚΗΝΟΘΕΣΙΑ ΑΠΌ ΤΟΝ ΧΡΗΣΤΟ ΚΑΙ ΤΟΝ ΚΩΣΤΑ</a:t>
            </a:r>
            <a:endParaRPr lang="el-GR" sz="4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87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</TotalTime>
  <Words>270</Words>
  <Application>Microsoft Office PowerPoint</Application>
  <PresentationFormat>Προβολή στην οθόνη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Αποκορύφωμα</vt:lpstr>
      <vt:lpstr>Γεια σαΣ! Τα ονοματα μαΣ ειναι κωστασ και χρηστοσ </vt:lpstr>
      <vt:lpstr>Ιphone 5</vt:lpstr>
      <vt:lpstr>NOKIA 500</vt:lpstr>
      <vt:lpstr>NOKIA VS APPLE smartphones</vt:lpstr>
      <vt:lpstr>ΤΩΡΑ ΠΟΥ ΕΙΔΑΤΕ ΤΙ ΝΟΜΙΖΕΤΕ; ΜΕΧΡΙ ΤΗΝ ΆΛΛΗ ΦΟΡΑ ….  ΑΝΤΙΟ!!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Γεια σας! Τα ονοματά μας είναι κώστασ και χρήστοσ</dc:title>
  <dc:creator>sxoleio</dc:creator>
  <cp:lastModifiedBy>sxoleio</cp:lastModifiedBy>
  <cp:revision>9</cp:revision>
  <dcterms:created xsi:type="dcterms:W3CDTF">2011-12-06T06:18:52Z</dcterms:created>
  <dcterms:modified xsi:type="dcterms:W3CDTF">2011-12-12T07:33:10Z</dcterms:modified>
</cp:coreProperties>
</file>