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Ορθογώνιο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Ευθεία γραμμή σύνδεσης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Τίτλος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Στυλ κύριου τίτλου</a:t>
            </a:r>
            <a:endParaRPr kumimoji="0" lang="en-US"/>
          </a:p>
        </p:txBody>
      </p:sp>
      <p:sp>
        <p:nvSpPr>
          <p:cNvPr id="25" name="Υπότιτλος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Στυλ κύριου υπότιτλου</a:t>
            </a:r>
            <a:endParaRPr kumimoji="0" lang="en-US"/>
          </a:p>
        </p:txBody>
      </p:sp>
      <p:sp>
        <p:nvSpPr>
          <p:cNvPr id="31" name="Θέση ημερομηνίας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245A7082-7145-4472-99FE-7014D9B0EF14}" type="datetimeFigureOut">
              <a:rPr lang="el-GR" smtClean="0"/>
              <a:t>20/12/2011</a:t>
            </a:fld>
            <a:endParaRPr lang="el-GR"/>
          </a:p>
        </p:txBody>
      </p:sp>
      <p:sp>
        <p:nvSpPr>
          <p:cNvPr id="18" name="Θέση υποσέλιδου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Θέση αριθμού διαφάνειας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510F09F-3E97-483A-AD3C-5B596E316DAD}"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245A7082-7145-4472-99FE-7014D9B0EF14}" type="datetimeFigureOut">
              <a:rPr lang="el-GR" smtClean="0"/>
              <a:t>20/12/2011</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F510F09F-3E97-483A-AD3C-5B596E316DAD}"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53200" y="274955"/>
            <a:ext cx="1524000" cy="5851525"/>
          </a:xfrm>
        </p:spPr>
        <p:txBody>
          <a:bodyPr vert="eaVert" anchor="t"/>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42"/>
            <a:ext cx="6019800" cy="5851525"/>
          </a:xfrm>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a:xfrm>
            <a:off x="4242816" y="6557946"/>
            <a:ext cx="2002464" cy="226902"/>
          </a:xfrm>
        </p:spPr>
        <p:txBody>
          <a:bodyPr/>
          <a:lstStyle>
            <a:extLst/>
          </a:lstStyle>
          <a:p>
            <a:fld id="{245A7082-7145-4472-99FE-7014D9B0EF14}" type="datetimeFigureOut">
              <a:rPr lang="el-GR" smtClean="0"/>
              <a:t>20/12/2011</a:t>
            </a:fld>
            <a:endParaRPr lang="el-GR"/>
          </a:p>
        </p:txBody>
      </p:sp>
      <p:sp>
        <p:nvSpPr>
          <p:cNvPr id="5" name="Θέση υποσέλιδου 4"/>
          <p:cNvSpPr>
            <a:spLocks noGrp="1"/>
          </p:cNvSpPr>
          <p:nvPr>
            <p:ph type="ftr" sz="quarter" idx="11"/>
          </p:nvPr>
        </p:nvSpPr>
        <p:spPr>
          <a:xfrm>
            <a:off x="457200" y="6556248"/>
            <a:ext cx="3657600" cy="228600"/>
          </a:xfrm>
        </p:spPr>
        <p:txBody>
          <a:bodyPr/>
          <a:lstStyle>
            <a:extLst/>
          </a:lstStyle>
          <a:p>
            <a:endParaRPr lang="el-GR"/>
          </a:p>
        </p:txBody>
      </p:sp>
      <p:sp>
        <p:nvSpPr>
          <p:cNvPr id="6" name="Θέση αριθμού διαφάνειας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510F09F-3E97-483A-AD3C-5B596E316DAD}"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245A7082-7145-4472-99FE-7014D9B0EF14}" type="datetimeFigureOut">
              <a:rPr lang="el-GR" smtClean="0"/>
              <a:t>20/12/2011</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F510F09F-3E97-483A-AD3C-5B596E316DAD}"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45A7082-7145-4472-99FE-7014D9B0EF14}" type="datetimeFigureOut">
              <a:rPr lang="el-GR" smtClean="0"/>
              <a:t>20/12/2011</a:t>
            </a:fld>
            <a:endParaRPr lang="el-GR"/>
          </a:p>
        </p:txBody>
      </p:sp>
      <p:sp>
        <p:nvSpPr>
          <p:cNvPr id="5" name="Θέση υποσέλιδου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Θέση αριθμού διαφάνειας 5"/>
          <p:cNvSpPr>
            <a:spLocks noGrp="1"/>
          </p:cNvSpPr>
          <p:nvPr>
            <p:ph type="sldNum" sz="quarter" idx="12"/>
          </p:nvPr>
        </p:nvSpPr>
        <p:spPr>
          <a:xfrm>
            <a:off x="6733952" y="6555112"/>
            <a:ext cx="588336" cy="228600"/>
          </a:xfrm>
        </p:spPr>
        <p:txBody>
          <a:bodyPr/>
          <a:lstStyle>
            <a:extLst/>
          </a:lstStyle>
          <a:p>
            <a:fld id="{F510F09F-3E97-483A-AD3C-5B596E316DAD}"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20040"/>
            <a:ext cx="7242048" cy="1143000"/>
          </a:xfrm>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245A7082-7145-4472-99FE-7014D9B0EF14}" type="datetimeFigureOut">
              <a:rPr lang="el-GR" smtClean="0"/>
              <a:t>20/12/2011</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F510F09F-3E97-483A-AD3C-5B596E316DAD}"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20040"/>
            <a:ext cx="7242048" cy="1143000"/>
          </a:xfrm>
        </p:spPr>
        <p:txBody>
          <a:bodyPr anchor="b"/>
          <a:lstStyle>
            <a:lvl1pPr>
              <a:defRPr/>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extLst/>
          </a:lstStyle>
          <a:p>
            <a:fld id="{245A7082-7145-4472-99FE-7014D9B0EF14}" type="datetimeFigureOut">
              <a:rPr lang="el-GR" smtClean="0"/>
              <a:t>20/12/2011</a:t>
            </a:fld>
            <a:endParaRPr lang="el-GR"/>
          </a:p>
        </p:txBody>
      </p:sp>
      <p:sp>
        <p:nvSpPr>
          <p:cNvPr id="8" name="Θέση υποσέλιδου 7"/>
          <p:cNvSpPr>
            <a:spLocks noGrp="1"/>
          </p:cNvSpPr>
          <p:nvPr>
            <p:ph type="ftr" sz="quarter" idx="11"/>
          </p:nvPr>
        </p:nvSpPr>
        <p:spPr/>
        <p:txBody>
          <a:bodyPr/>
          <a:lstStyle>
            <a:extLst/>
          </a:lstStyle>
          <a:p>
            <a:endParaRPr lang="el-GR"/>
          </a:p>
        </p:txBody>
      </p:sp>
      <p:sp>
        <p:nvSpPr>
          <p:cNvPr id="9" name="Θέση αριθμού διαφάνειας 8"/>
          <p:cNvSpPr>
            <a:spLocks noGrp="1"/>
          </p:cNvSpPr>
          <p:nvPr>
            <p:ph type="sldNum" sz="quarter" idx="12"/>
          </p:nvPr>
        </p:nvSpPr>
        <p:spPr/>
        <p:txBody>
          <a:bodyPr/>
          <a:lstStyle>
            <a:extLst/>
          </a:lstStyle>
          <a:p>
            <a:fld id="{F510F09F-3E97-483A-AD3C-5B596E316DAD}"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20040"/>
            <a:ext cx="7242048" cy="1143000"/>
          </a:xfrm>
        </p:spPr>
        <p:txBody>
          <a:bodyPr/>
          <a:lstStyle>
            <a:extLst/>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extLst/>
          </a:lstStyle>
          <a:p>
            <a:fld id="{245A7082-7145-4472-99FE-7014D9B0EF14}" type="datetimeFigureOut">
              <a:rPr lang="el-GR" smtClean="0"/>
              <a:t>20/12/2011</a:t>
            </a:fld>
            <a:endParaRPr lang="el-GR"/>
          </a:p>
        </p:txBody>
      </p:sp>
      <p:sp>
        <p:nvSpPr>
          <p:cNvPr id="4" name="Θέση υποσέλιδου 3"/>
          <p:cNvSpPr>
            <a:spLocks noGrp="1"/>
          </p:cNvSpPr>
          <p:nvPr>
            <p:ph type="ftr" sz="quarter" idx="11"/>
          </p:nvPr>
        </p:nvSpPr>
        <p:spPr/>
        <p:txBody>
          <a:bodyPr/>
          <a:lstStyle>
            <a:extLst/>
          </a:lstStyle>
          <a:p>
            <a:endParaRPr lang="el-GR"/>
          </a:p>
        </p:txBody>
      </p:sp>
      <p:sp>
        <p:nvSpPr>
          <p:cNvPr id="5" name="Θέση αριθμού διαφάνειας 4"/>
          <p:cNvSpPr>
            <a:spLocks noGrp="1"/>
          </p:cNvSpPr>
          <p:nvPr>
            <p:ph type="sldNum" sz="quarter" idx="12"/>
          </p:nvPr>
        </p:nvSpPr>
        <p:spPr/>
        <p:txBody>
          <a:bodyPr/>
          <a:lstStyle>
            <a:extLst/>
          </a:lstStyle>
          <a:p>
            <a:fld id="{F510F09F-3E97-483A-AD3C-5B596E316DAD}"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solidFill>
                  <a:schemeClr val="tx2"/>
                </a:solidFill>
              </a:defRPr>
            </a:lvl1pPr>
            <a:extLst/>
          </a:lstStyle>
          <a:p>
            <a:fld id="{245A7082-7145-4472-99FE-7014D9B0EF14}" type="datetimeFigureOut">
              <a:rPr lang="el-GR" smtClean="0"/>
              <a:t>20/12/2011</a:t>
            </a:fld>
            <a:endParaRPr lang="el-GR"/>
          </a:p>
        </p:txBody>
      </p:sp>
      <p:sp>
        <p:nvSpPr>
          <p:cNvPr id="3" name="Θέση υποσέλιδου 2"/>
          <p:cNvSpPr>
            <a:spLocks noGrp="1"/>
          </p:cNvSpPr>
          <p:nvPr>
            <p:ph type="ftr" sz="quarter" idx="11"/>
          </p:nvPr>
        </p:nvSpPr>
        <p:spPr/>
        <p:txBody>
          <a:bodyPr/>
          <a:lstStyle>
            <a:lvl1pPr>
              <a:defRPr>
                <a:solidFill>
                  <a:schemeClr val="tx2"/>
                </a:solidFill>
              </a:defRPr>
            </a:lvl1pPr>
            <a:extLst/>
          </a:lstStyle>
          <a:p>
            <a:endParaRPr lang="el-GR"/>
          </a:p>
        </p:txBody>
      </p:sp>
      <p:sp>
        <p:nvSpPr>
          <p:cNvPr id="4" name="Θέση αριθμού διαφάνειας 3"/>
          <p:cNvSpPr>
            <a:spLocks noGrp="1"/>
          </p:cNvSpPr>
          <p:nvPr>
            <p:ph type="sldNum" sz="quarter" idx="12"/>
          </p:nvPr>
        </p:nvSpPr>
        <p:spPr/>
        <p:txBody>
          <a:bodyPr/>
          <a:lstStyle>
            <a:extLst/>
          </a:lstStyle>
          <a:p>
            <a:fld id="{F510F09F-3E97-483A-AD3C-5B596E316DAD}"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245A7082-7145-4472-99FE-7014D9B0EF14}" type="datetimeFigureOut">
              <a:rPr lang="el-GR" smtClean="0"/>
              <a:t>20/12/2011</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F510F09F-3E97-483A-AD3C-5B596E316DAD}"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Ορθογώνιο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Ορθογώνιο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Τίτλος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Στυλ κύριου τίτλου</a:t>
            </a:r>
            <a:endParaRPr kumimoji="0" lang="en-US" dirty="0"/>
          </a:p>
        </p:txBody>
      </p:sp>
      <p:sp>
        <p:nvSpPr>
          <p:cNvPr id="4" name="Θέση κειμένου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extLst/>
          </a:lstStyle>
          <a:p>
            <a:fld id="{245A7082-7145-4472-99FE-7014D9B0EF14}" type="datetimeFigureOut">
              <a:rPr lang="el-GR" smtClean="0"/>
              <a:t>20/12/2011</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F510F09F-3E97-483A-AD3C-5B596E316DAD}" type="slidenum">
              <a:rPr lang="el-GR" smtClean="0"/>
              <a:t>‹#›</a:t>
            </a:fld>
            <a:endParaRPr lang="el-GR"/>
          </a:p>
        </p:txBody>
      </p:sp>
      <p:sp>
        <p:nvSpPr>
          <p:cNvPr id="10" name="Θέση εικόνας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Ορθογώνιο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Θέση τίτλου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l-GR" smtClean="0"/>
              <a:t>Στυλ κύριου τίτλου</a:t>
            </a:r>
            <a:endParaRPr kumimoji="0" lang="en-US"/>
          </a:p>
        </p:txBody>
      </p:sp>
      <p:sp>
        <p:nvSpPr>
          <p:cNvPr id="31" name="Θέση κειμένου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Θέση ημερομηνίας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245A7082-7145-4472-99FE-7014D9B0EF14}" type="datetimeFigureOut">
              <a:rPr lang="el-GR" smtClean="0"/>
              <a:t>20/12/2011</a:t>
            </a:fld>
            <a:endParaRPr lang="el-GR"/>
          </a:p>
        </p:txBody>
      </p:sp>
      <p:sp>
        <p:nvSpPr>
          <p:cNvPr id="4" name="Θέση υποσέλιδου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Θέση αριθμού διαφάνειας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510F09F-3E97-483A-AD3C-5B596E316DAD}"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259632" y="332656"/>
            <a:ext cx="7344816" cy="851354"/>
          </a:xfrm>
        </p:spPr>
        <p:txBody>
          <a:bodyPr>
            <a:normAutofit fontScale="90000"/>
          </a:bodyPr>
          <a:lstStyle/>
          <a:p>
            <a:r>
              <a:rPr lang="el-GR" dirty="0" smtClean="0"/>
              <a:t>          </a:t>
            </a:r>
            <a:r>
              <a:rPr lang="el-GR" sz="6000" dirty="0" smtClean="0"/>
              <a:t>ΧΡΙΣΤΟΥΓΕΝΝΑ!!</a:t>
            </a:r>
            <a:endParaRPr lang="el-GR" sz="6000"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16058">
            <a:off x="3414935" y="2045072"/>
            <a:ext cx="4886442" cy="366011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920276427"/>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31640" y="836711"/>
            <a:ext cx="6192688" cy="648072"/>
          </a:xfrm>
        </p:spPr>
        <p:txBody>
          <a:bodyPr>
            <a:normAutofit fontScale="90000"/>
          </a:bodyPr>
          <a:lstStyle/>
          <a:p>
            <a:r>
              <a:rPr lang="el-GR" sz="5400" dirty="0" smtClean="0"/>
              <a:t>Τα έθιμα των Χριστουγέννων!!</a:t>
            </a:r>
            <a:endParaRPr lang="el-GR" sz="5400" dirty="0"/>
          </a:p>
        </p:txBody>
      </p:sp>
      <p:sp>
        <p:nvSpPr>
          <p:cNvPr id="3" name="Θέση περιεχομένου 2"/>
          <p:cNvSpPr>
            <a:spLocks noGrp="1"/>
          </p:cNvSpPr>
          <p:nvPr>
            <p:ph idx="1"/>
          </p:nvPr>
        </p:nvSpPr>
        <p:spPr>
          <a:xfrm>
            <a:off x="467544" y="1556792"/>
            <a:ext cx="3816424" cy="5040559"/>
          </a:xfrm>
        </p:spPr>
        <p:txBody>
          <a:bodyPr>
            <a:normAutofit fontScale="70000" lnSpcReduction="20000"/>
          </a:bodyPr>
          <a:lstStyle/>
          <a:p>
            <a:pPr marL="0" indent="0">
              <a:buNone/>
            </a:pPr>
            <a:r>
              <a:rPr lang="el-GR" dirty="0" smtClean="0"/>
              <a:t> </a:t>
            </a:r>
            <a:r>
              <a:rPr lang="el-GR" sz="2800" dirty="0" smtClean="0"/>
              <a:t>Το χριστουγεννιάτικο δέντρο δεν ήταν κανονικά ελληνικό έθιμο. Το πήραν οι Έλληνες από τους Αμερικάνους. Το ελληνικό έθιμο ήταν να στολίζουμε καράβι. Αλλά μέχρι και σήμερα είναι ένα έθιμο που το τιμούμε. </a:t>
            </a:r>
          </a:p>
          <a:p>
            <a:pPr marL="0" indent="0">
              <a:buNone/>
            </a:pPr>
            <a:r>
              <a:rPr lang="el-GR" sz="2800" dirty="0" smtClean="0"/>
              <a:t>Επίσης η γαλοπούλα είναι ένα </a:t>
            </a:r>
            <a:r>
              <a:rPr lang="el-GR" sz="2800" dirty="0"/>
              <a:t>έ</a:t>
            </a:r>
            <a:r>
              <a:rPr lang="el-GR" sz="2800" dirty="0" smtClean="0"/>
              <a:t>θιμο που το πήραμε από την Αγγλία.</a:t>
            </a:r>
          </a:p>
          <a:p>
            <a:pPr marL="0" indent="0">
              <a:buNone/>
            </a:pPr>
            <a:r>
              <a:rPr lang="el-GR" sz="2800" dirty="0" smtClean="0"/>
              <a:t>Τα κάλαντα</a:t>
            </a:r>
            <a:r>
              <a:rPr lang="el-GR" sz="2800" dirty="0"/>
              <a:t> </a:t>
            </a:r>
            <a:r>
              <a:rPr lang="el-GR" sz="2800" dirty="0" smtClean="0"/>
              <a:t>είναι επίσης ένα πολύ διάσιμο έθιμο που είναι και πολύ διασκεδαστικό. Τα παιδιά πάνε στα σπίτια και λένε ένα τραγούδι. Μόλις τελειώσουν πρέπει οι ιδιοκτήτες του σπιτιού να δώσουν λεφτά ή γλυκά. </a:t>
            </a: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851951">
            <a:off x="4578490" y="2200440"/>
            <a:ext cx="3845376" cy="288032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301938902"/>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71400"/>
            <a:ext cx="7239000" cy="926976"/>
          </a:xfrm>
        </p:spPr>
        <p:txBody>
          <a:bodyPr/>
          <a:lstStyle/>
          <a:p>
            <a:r>
              <a:rPr lang="el-GR" dirty="0" smtClean="0"/>
              <a:t>        Τα γλυκίσματα…</a:t>
            </a:r>
            <a:endParaRPr lang="el-GR" dirty="0"/>
          </a:p>
        </p:txBody>
      </p:sp>
      <p:sp>
        <p:nvSpPr>
          <p:cNvPr id="3" name="Θέση περιεχομένου 2"/>
          <p:cNvSpPr>
            <a:spLocks noGrp="1"/>
          </p:cNvSpPr>
          <p:nvPr>
            <p:ph idx="1"/>
          </p:nvPr>
        </p:nvSpPr>
        <p:spPr>
          <a:xfrm>
            <a:off x="395536" y="1112271"/>
            <a:ext cx="3419872" cy="5268995"/>
          </a:xfrm>
        </p:spPr>
        <p:txBody>
          <a:bodyPr>
            <a:normAutofit/>
          </a:bodyPr>
          <a:lstStyle/>
          <a:p>
            <a:r>
              <a:rPr lang="el-GR" dirty="0" smtClean="0"/>
              <a:t>Όπως κάθε χρόνο οι μαμάδες και οι γιαγιάδες φτιάχνουν  γλυκά για τα μικρά τους εγγονάκια και οι μαμάδες για τα παιδάκια τους</a:t>
            </a:r>
            <a:r>
              <a:rPr lang="en-US" dirty="0" smtClean="0"/>
              <a:t>.</a:t>
            </a:r>
            <a:r>
              <a:rPr lang="el-GR" dirty="0" smtClean="0"/>
              <a:t> Κάποια από αυτά είναι τα μελομακάρονα και οι κουραμπιέδες.</a:t>
            </a:r>
          </a:p>
          <a:p>
            <a:endParaRPr lang="el-GR"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1026" name="Picture 2" descr="http://t2.gstatic.com/images?q=tbn:ANd9GcTsHF-2B2ZTtZO8nKvkpgJAyNfEAkiGwBNu37eOb6AKDt9aFXXCZDTns4UNN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353881">
            <a:off x="4357941" y="2383091"/>
            <a:ext cx="3561851" cy="272735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2281245"/>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20040"/>
            <a:ext cx="7239000" cy="732696"/>
          </a:xfrm>
        </p:spPr>
        <p:txBody>
          <a:bodyPr/>
          <a:lstStyle/>
          <a:p>
            <a:r>
              <a:rPr lang="el-GR" dirty="0" smtClean="0"/>
              <a:t>        Ο ΑΊ ΒΑΣΊΛΗΣ !!!</a:t>
            </a:r>
            <a:endParaRPr lang="el-GR" dirty="0"/>
          </a:p>
        </p:txBody>
      </p:sp>
      <p:sp>
        <p:nvSpPr>
          <p:cNvPr id="3" name="Θέση περιεχομένου 2"/>
          <p:cNvSpPr>
            <a:spLocks noGrp="1"/>
          </p:cNvSpPr>
          <p:nvPr>
            <p:ph idx="1"/>
          </p:nvPr>
        </p:nvSpPr>
        <p:spPr>
          <a:xfrm>
            <a:off x="179512" y="1340768"/>
            <a:ext cx="4680520" cy="5114968"/>
          </a:xfrm>
        </p:spPr>
        <p:txBody>
          <a:bodyPr>
            <a:normAutofit fontScale="85000" lnSpcReduction="20000"/>
          </a:bodyPr>
          <a:lstStyle/>
          <a:p>
            <a:r>
              <a:rPr lang="el-GR" dirty="0" smtClean="0"/>
              <a:t>Κάθε χρόνο παραμονή Χριστουγέννων τα παιδιά περιμένουν με ανυπομονησία τον Άγιο Βασίλη να τους φέρει το δώρο που του ζήτησαν. Η ιστορία λέει ότι ο </a:t>
            </a:r>
            <a:r>
              <a:rPr lang="el-GR" dirty="0" smtClean="0">
                <a:solidFill>
                  <a:prstClr val="black"/>
                </a:solidFill>
              </a:rPr>
              <a:t>Άγιος Βασίλης έχει ένα εργαστήρι στον Βόρειο Πόλο και με την βοήθεια των καλικατζάρων του κατασκευάζει τα δώρα των παιδιών όλου του κόσμου. Μετά πετάει με το έλκιθρό του και τους ταράνδους του και σταματάει σε κάθε σπίτι και μοιράζει τα δώρα όλων των παιδιών αλλά και των μεγάλων. Γιατί και οι μεγάλοι ζητάνε πράγματα από τον Άγιο</a:t>
            </a:r>
            <a:r>
              <a:rPr lang="el-GR" dirty="0">
                <a:solidFill>
                  <a:prstClr val="black"/>
                </a:solidFill>
              </a:rPr>
              <a:t> </a:t>
            </a:r>
            <a:r>
              <a:rPr lang="el-GR" dirty="0" smtClean="0">
                <a:solidFill>
                  <a:prstClr val="black"/>
                </a:solidFill>
              </a:rPr>
              <a:t>Βασίλη. Ζητάνε να είμαστε εμείς καλά.</a:t>
            </a:r>
            <a:endParaRPr lang="el-GR"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359859">
            <a:off x="5119675" y="2201725"/>
            <a:ext cx="3096344" cy="247707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708301560"/>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404664"/>
            <a:ext cx="7239000" cy="484632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l-G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Σας  ευχαριστούμε που μας παρακολουθήσατε!!</a:t>
            </a:r>
          </a:p>
          <a:p>
            <a:r>
              <a:rPr lang="el-GR"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Μαρία και Νεφέλη…</a:t>
            </a:r>
            <a:endParaRPr lang="el-G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222473">
            <a:off x="2619252" y="1876575"/>
            <a:ext cx="4943917" cy="354469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4029170028"/>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81</TotalTime>
  <Words>241</Words>
  <Application>Microsoft Office PowerPoint</Application>
  <PresentationFormat>Προβολή στην οθόνη (4:3)</PresentationFormat>
  <Paragraphs>11</Paragraphs>
  <Slides>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Αφθονία</vt:lpstr>
      <vt:lpstr>          ΧΡΙΣΤΟΥΓΕΝΝΑ!!</vt:lpstr>
      <vt:lpstr>Τα έθιμα των Χριστουγέννων!!</vt:lpstr>
      <vt:lpstr>        Τα γλυκίσματα…</vt:lpstr>
      <vt:lpstr>        Ο ΑΊ ΒΑΣΊΛΗΣ !!!</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ΧΡΙΣΤΟΥΓΕΝΝΑ!!</dc:title>
  <dc:creator>sxoleio</dc:creator>
  <cp:lastModifiedBy>sxoleio</cp:lastModifiedBy>
  <cp:revision>11</cp:revision>
  <dcterms:created xsi:type="dcterms:W3CDTF">2011-12-12T07:28:26Z</dcterms:created>
  <dcterms:modified xsi:type="dcterms:W3CDTF">2011-12-20T06:29:08Z</dcterms:modified>
</cp:coreProperties>
</file>