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151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794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377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276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85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135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092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48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430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823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38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E549B-041F-4808-AEAD-AA49377E798A}" type="datetimeFigureOut">
              <a:rPr lang="el-GR" smtClean="0"/>
              <a:t>17/1/2012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6F76E-C4DE-42E3-AF7B-A5A0FE52AD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932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13812"/>
            <a:ext cx="7812359" cy="594418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683568" y="30057"/>
            <a:ext cx="8229600" cy="1143000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l-GR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ΙΑΝΟΥΑΡΙΟΣ 2012</a:t>
            </a:r>
            <a:endParaRPr lang="el-GR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2581275" cy="17716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45207"/>
            <a:ext cx="2237550" cy="14835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5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Προβολή στην οθόνη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ΙΑΝΟΥΑΡΙΟΣ 2012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ΙΑΝΟΥΑΡΙΟΣ 2012</dc:title>
  <dc:creator>sxoleio</dc:creator>
  <cp:lastModifiedBy>sxoleio</cp:lastModifiedBy>
  <cp:revision>2</cp:revision>
  <dcterms:created xsi:type="dcterms:W3CDTF">2012-01-17T08:17:51Z</dcterms:created>
  <dcterms:modified xsi:type="dcterms:W3CDTF">2012-01-17T08:38:28Z</dcterms:modified>
</cp:coreProperties>
</file>