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8421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495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562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186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853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585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269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88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068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955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674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00AC-B17A-4074-A31A-F59EE391C3C2}" type="datetimeFigureOut">
              <a:rPr lang="el-GR" smtClean="0"/>
              <a:t>27/1/2012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A286-04DF-46D6-9CF0-35FD514F847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571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 rot="10800000" flipV="1">
            <a:off x="0" y="45719"/>
            <a:ext cx="8532440" cy="1439065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l-G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Τα χρόνια του Περικλ</a:t>
            </a:r>
            <a:r>
              <a:rPr lang="el-G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0070C0"/>
                </a:solidFill>
              </a:rPr>
              <a:t>Ο  Περικλής 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2952328" cy="44663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Αστέρι 5 ακτινών 3"/>
          <p:cNvSpPr/>
          <p:nvPr/>
        </p:nvSpPr>
        <p:spPr>
          <a:xfrm>
            <a:off x="6084168" y="3717032"/>
            <a:ext cx="1656184" cy="1944216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Δεξιό βέλος 4"/>
          <p:cNvSpPr/>
          <p:nvPr/>
        </p:nvSpPr>
        <p:spPr>
          <a:xfrm rot="9370076">
            <a:off x="3779912" y="1916832"/>
            <a:ext cx="2088232" cy="936104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κρηξη 2 5"/>
          <p:cNvSpPr/>
          <p:nvPr/>
        </p:nvSpPr>
        <p:spPr>
          <a:xfrm rot="19009909">
            <a:off x="3959932" y="5424759"/>
            <a:ext cx="1728192" cy="134076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57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ΚΑΤΑΓΩΓΗ ΤΟΥ ΠΕΡΙΚΛΗ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Ο Περικλής γεννήθηκε το 495 ή σύμφωνα με κάποιους άλλους το 490 </a:t>
            </a:r>
            <a:r>
              <a:rPr lang="el-GR" dirty="0" err="1" smtClean="0">
                <a:solidFill>
                  <a:schemeClr val="accent2">
                    <a:lumMod val="75000"/>
                  </a:schemeClr>
                </a:solidFill>
              </a:rPr>
              <a:t>π.Χ.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Πατέρας του ήταν ο Ξάνθιππος, ένας πλούσιος Αθηναίος, καταγόμενος από το ιερατικό γένος των </a:t>
            </a:r>
            <a:r>
              <a:rPr lang="el-GR" dirty="0" err="1" smtClean="0">
                <a:solidFill>
                  <a:schemeClr val="accent2">
                    <a:lumMod val="75000"/>
                  </a:schemeClr>
                </a:solidFill>
              </a:rPr>
              <a:t>Βουζύγων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. Ο Ξάνθιππος ήταν ένας από τους γενναίους στρατηγούς της Αθήνας και υπό την αρχηγία του οι Αθηναίοι νίκησαν τους Πέρσες στη Μυκάλη το 479 </a:t>
            </a:r>
            <a:r>
              <a:rPr lang="el-GR" dirty="0" err="1" smtClean="0">
                <a:solidFill>
                  <a:schemeClr val="accent2">
                    <a:lumMod val="75000"/>
                  </a:schemeClr>
                </a:solidFill>
              </a:rPr>
              <a:t>π.Χ.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Μητέρα του Περικλή ήταν η Αγαρίστη, ανιψιά του Κλεισθένη, γνωστού ως θεμελιωτή της Αθηναϊκής δημοκρατίας.</a:t>
            </a:r>
          </a:p>
          <a:p>
            <a:endParaRPr lang="el-GR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Όπως συμβαίνει με κάθε μεγάλο άνδρα έτσι και η γέννηση του Περικλή συνοδεύεται από ένα μύθο. Λέγεται, λοιπόν, ότι η Αγαρίστη λίγες μέρες πριν τη γέννηση του Περικλή είδε ένα όνειρο.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Γελαστό πρόσωπο 3"/>
          <p:cNvSpPr/>
          <p:nvPr/>
        </p:nvSpPr>
        <p:spPr>
          <a:xfrm>
            <a:off x="971600" y="764704"/>
            <a:ext cx="648072" cy="50405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Καρδιά 4"/>
          <p:cNvSpPr/>
          <p:nvPr/>
        </p:nvSpPr>
        <p:spPr>
          <a:xfrm>
            <a:off x="8244408" y="764704"/>
            <a:ext cx="504056" cy="50405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Κεραυνός 5"/>
          <p:cNvSpPr/>
          <p:nvPr/>
        </p:nvSpPr>
        <p:spPr>
          <a:xfrm>
            <a:off x="251520" y="5949280"/>
            <a:ext cx="864096" cy="79208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Ήλιος 6"/>
          <p:cNvSpPr/>
          <p:nvPr/>
        </p:nvSpPr>
        <p:spPr>
          <a:xfrm>
            <a:off x="7884368" y="5805264"/>
            <a:ext cx="864096" cy="93610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ΠΟΛΙΤΕΥΜΑ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 </a:t>
            </a:r>
            <a:r>
              <a:rPr lang="el-GR" dirty="0">
                <a:solidFill>
                  <a:srgbClr val="7030A0"/>
                </a:solidFill>
              </a:rPr>
              <a:t>Το πολίτευμα της βασιλείας (Βασιλείς της Αρχαίας Αθήνας) φαίνεται να εξασθένησε στην Αθήνα περίπου την εποχή της καθόδου των Δωριέων (1100 </a:t>
            </a:r>
            <a:r>
              <a:rPr lang="el-GR" dirty="0" err="1">
                <a:solidFill>
                  <a:srgbClr val="7030A0"/>
                </a:solidFill>
              </a:rPr>
              <a:t>π.Χ.</a:t>
            </a:r>
            <a:r>
              <a:rPr lang="el-GR" dirty="0">
                <a:solidFill>
                  <a:srgbClr val="7030A0"/>
                </a:solidFill>
              </a:rPr>
              <a:t>). Το πολίτευμα που επικράτησε στην Αθήνα για τους επόμενους αιώνες με εκλεγμένους Επώνυμους άρχοντες ήταν αριστοκρατία η οποία κατέρρευσε μετά την επιβολή τυραννίας από τον Πεισίστρατο το 560 </a:t>
            </a:r>
            <a:r>
              <a:rPr lang="el-GR" dirty="0" err="1">
                <a:solidFill>
                  <a:srgbClr val="7030A0"/>
                </a:solidFill>
              </a:rPr>
              <a:t>π.Χ.</a:t>
            </a:r>
            <a:r>
              <a:rPr lang="el-GR" dirty="0">
                <a:solidFill>
                  <a:srgbClr val="7030A0"/>
                </a:solidFill>
              </a:rPr>
              <a:t>. Μετά την πτώση της Τυραννίας το 510 </a:t>
            </a:r>
            <a:r>
              <a:rPr lang="el-GR" dirty="0" err="1">
                <a:solidFill>
                  <a:srgbClr val="7030A0"/>
                </a:solidFill>
              </a:rPr>
              <a:t>π.Χ.</a:t>
            </a:r>
            <a:r>
              <a:rPr lang="el-GR" dirty="0">
                <a:solidFill>
                  <a:srgbClr val="7030A0"/>
                </a:solidFill>
              </a:rPr>
              <a:t> ο Κλεισθένης προχώρησε σε πολύ σημαντικές μεταρρυθμίσεις μετατρέποντας το πολίτευμα της Αθήνας σε δημοκρατία. Η εξουσία πέρασε στην εκκλησία του δήμου και όλοι οι Αθηναίοι πολίτες ανεξαρτήτως τάξης και εισοδήματος είχαν δικαίωμα συμμετοχής στα κοινά και στην λήψη αποφάσεων. Ο Κλεισθένης καθιέρωσε επίσης και τον θεσμό του οστρακισμού. Η Αθηναϊκή δημοκρατία ενισχύθηκε ακόμα περισσότερο τα επόμενα χρόνια, κυρίως όμως από τις μεταρρυθμίσεις του Περικλή. ο Περικλής προχώρησε σε ακόμα πιο ριζοσπαστικούς νόμους, ενισχύοντας περισσότερο τον θεσμό της δημοκρατίας[15]. Από την Αθηναϊκή δημοκρατία, εξαιρούνταν σε όλες τις φάσεις της, οι δούλοι και οι γυναίκες.</a:t>
            </a:r>
          </a:p>
          <a:p>
            <a:endParaRPr lang="el-GR" dirty="0"/>
          </a:p>
          <a:p>
            <a:endParaRPr lang="el-GR" dirty="0" smtClean="0"/>
          </a:p>
        </p:txBody>
      </p:sp>
      <p:sp>
        <p:nvSpPr>
          <p:cNvPr id="4" name="Αστέρι 5 ακτινών 3"/>
          <p:cNvSpPr/>
          <p:nvPr/>
        </p:nvSpPr>
        <p:spPr>
          <a:xfrm>
            <a:off x="7092280" y="548680"/>
            <a:ext cx="864096" cy="9361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Αστέρι 5 ακτινών 4"/>
          <p:cNvSpPr/>
          <p:nvPr/>
        </p:nvSpPr>
        <p:spPr>
          <a:xfrm>
            <a:off x="395536" y="404664"/>
            <a:ext cx="864096" cy="8640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ιζόντιος πάπυρος 5"/>
          <p:cNvSpPr/>
          <p:nvPr/>
        </p:nvSpPr>
        <p:spPr>
          <a:xfrm>
            <a:off x="2195736" y="5703361"/>
            <a:ext cx="4032448" cy="11967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rgbClr val="FFFF00"/>
                </a:solidFill>
              </a:rPr>
              <a:t>ΠΕΡΙΚΛΗΣ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2051720" y="-645585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251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ΕΙΚΟΝΕΣ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            Ο ΠΕΡΙΚΛΗΣ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>
                <a:solidFill>
                  <a:srgbClr val="FFFF00"/>
                </a:solidFill>
              </a:rPr>
              <a:t>ΛΕΦΤΑ  </a:t>
            </a:r>
            <a:r>
              <a:rPr lang="el-GR" dirty="0" smtClean="0"/>
              <a:t>                          </a:t>
            </a:r>
            <a:r>
              <a:rPr lang="el-G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Η ΓΥΝΑΙΚΑ ΤΟΥ</a:t>
            </a:r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l-GR" dirty="0" smtClean="0"/>
              <a:t>                                                                  </a:t>
            </a:r>
            <a:r>
              <a:rPr lang="el-GR" dirty="0" smtClean="0">
                <a:solidFill>
                  <a:srgbClr val="FF0000"/>
                </a:solidFill>
              </a:rPr>
              <a:t>ΠΑΡΘΕΝΩΝΑΣ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        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68552"/>
            <a:ext cx="1872208" cy="1524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97152"/>
            <a:ext cx="1819275" cy="1295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465" y="4568552"/>
            <a:ext cx="2933700" cy="15621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17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ΒΙΝΤΕΟ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60205">
            <a:off x="72909" y="55996"/>
            <a:ext cx="1547639" cy="131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Θέση περιεχομένου 3"/>
          <p:cNvSpPr>
            <a:spLocks noGrp="1"/>
          </p:cNvSpPr>
          <p:nvPr>
            <p:ph idx="1"/>
          </p:nvPr>
        </p:nvSpPr>
        <p:spPr>
          <a:xfrm>
            <a:off x="539552" y="14360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http</a:t>
            </a:r>
            <a:r>
              <a:rPr lang="en-US" dirty="0">
                <a:solidFill>
                  <a:srgbClr val="0070C0"/>
                </a:solidFill>
              </a:rPr>
              <a:t>://www.youtube.com/watch?v=0xelAqLSo-4</a:t>
            </a:r>
            <a:endParaRPr lang="el-GR" dirty="0">
              <a:solidFill>
                <a:srgbClr val="0070C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229" y="4149080"/>
            <a:ext cx="1838325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5202">
            <a:off x="156046" y="4744838"/>
            <a:ext cx="2128666" cy="200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Αστέρι 5 ακτινών 5"/>
          <p:cNvSpPr/>
          <p:nvPr/>
        </p:nvSpPr>
        <p:spPr>
          <a:xfrm>
            <a:off x="6876256" y="692696"/>
            <a:ext cx="720080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ιζόντιος πάπυρος 6"/>
          <p:cNvSpPr/>
          <p:nvPr/>
        </p:nvSpPr>
        <p:spPr>
          <a:xfrm>
            <a:off x="2180578" y="2924944"/>
            <a:ext cx="5023618" cy="22682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ΒΙΝΤΕΟ ΤΟΥ ΠΕΡΙΚΛΗ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036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311</Words>
  <Application>Microsoft Office PowerPoint</Application>
  <PresentationFormat>Προβολή στην οθόνη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Τα χρόνια του Περικλή</vt:lpstr>
      <vt:lpstr>ΚΑΤΑΓΩΓΗ ΤΟΥ ΠΕΡΙΚΛΗ</vt:lpstr>
      <vt:lpstr>ΠΟΛΙΤΕΥΜΑ</vt:lpstr>
      <vt:lpstr>ΕΙΚΟΝΕΣ</vt:lpstr>
      <vt:lpstr>ΒΙΝΤΕΟ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χρόνια του Περικλή</dc:title>
  <dc:creator>-</dc:creator>
  <cp:lastModifiedBy>-</cp:lastModifiedBy>
  <cp:revision>11</cp:revision>
  <dcterms:created xsi:type="dcterms:W3CDTF">2012-01-20T08:54:19Z</dcterms:created>
  <dcterms:modified xsi:type="dcterms:W3CDTF">2012-01-27T09:11:07Z</dcterms:modified>
</cp:coreProperties>
</file>