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61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0" autoAdjust="0"/>
    <p:restoredTop sz="94660"/>
  </p:normalViewPr>
  <p:slideViewPr>
    <p:cSldViewPr>
      <p:cViewPr>
        <p:scale>
          <a:sx n="71" d="100"/>
          <a:sy n="71" d="100"/>
        </p:scale>
        <p:origin x="-1350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Τίτλος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16" name="Θέση ημερομηνίας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82F4-72BC-4516-8F9E-1A3777578E23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Θέση αριθμού διαφάνειας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57F726E-AAA7-4E34-B929-97A0AE688A3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82F4-72BC-4516-8F9E-1A3777578E23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726E-AAA7-4E34-B929-97A0AE688A3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82F4-72BC-4516-8F9E-1A3777578E23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726E-AAA7-4E34-B929-97A0AE688A3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Τίτλος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7" name="Θέση περιεχομένου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Θέση ημερομηνίας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82F4-72BC-4516-8F9E-1A3777578E23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19" name="Θέση υποσέλιδου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l-GR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57F726E-AAA7-4E34-B929-97A0AE688A3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Θέση κειμένου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9" name="Θέση ημερομηνίας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82F4-72BC-4516-8F9E-1A3777578E23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11" name="Θέση υποσέλιδου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726E-AAA7-4E34-B929-97A0AE688A36}" type="slidenum">
              <a:rPr lang="el-GR" smtClean="0"/>
              <a:t>‹#›</a:t>
            </a:fld>
            <a:endParaRPr lang="el-GR"/>
          </a:p>
        </p:txBody>
      </p:sp>
      <p:sp>
        <p:nvSpPr>
          <p:cNvPr id="8" name="Τίτλος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Τίτλος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4" name="Θέση περιεχομένου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Θέση ημερομηνίας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82F4-72BC-4516-8F9E-1A3777578E23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Θέση αριθμού διαφάνειας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726E-AAA7-4E34-B929-97A0AE688A3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Τίτλος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25" name="Θέση κειμένου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8" name="Θέση περιεχομένου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82F4-72BC-4516-8F9E-1A3777578E23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57F726E-AAA7-4E34-B929-97A0AE688A36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Τίτλος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2" name="Θέση ημερομηνίας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82F4-72BC-4516-8F9E-1A3777578E23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21" name="Θέση υποσέλιδου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726E-AAA7-4E34-B929-97A0AE688A3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82F4-72BC-4516-8F9E-1A3777578E23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24" name="Θέση υποσέλιδου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726E-AAA7-4E34-B929-97A0AE688A3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Τίτλος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6" name="Θέση κειμένου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4" name="Θέση περιεχομένου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Θέση ημερομηνίας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82F4-72BC-4516-8F9E-1A3777578E23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29" name="Θέση υποσέλιδου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726E-AAA7-4E34-B929-97A0AE688A3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Θέση εικόνας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82F4-72BC-4516-8F9E-1A3777578E23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Θέση αριθμού διαφάνειας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726E-AAA7-4E34-B929-97A0AE688A36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Τίτλος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6" name="Θέση κειμένου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Θέση κειμένου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1" name="Θέση ημερομηνίας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F6582F4-72BC-4516-8F9E-1A3777578E23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28" name="Θέση υποσέλιδου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57F726E-AAA7-4E34-B929-97A0AE688A36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Θέση τίτλου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Ευθεία γραμμή σύνδεσης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SALWc1aHBN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51520" y="332657"/>
            <a:ext cx="8496944" cy="1944215"/>
          </a:xfrm>
        </p:spPr>
        <p:txBody>
          <a:bodyPr/>
          <a:lstStyle/>
          <a:p>
            <a:r>
              <a:rPr lang="el-GR" dirty="0" smtClean="0"/>
              <a:t>ΤΑ ΧΡΟΝΙΑ ΤΟΥ ΠΕΡΙΚΛΗ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43608" y="6592280"/>
            <a:ext cx="6696744" cy="531440"/>
          </a:xfrm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875" y="2189092"/>
            <a:ext cx="2808312" cy="40750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Διάγραμμα ροής: Διάτρητη κάρτα 4"/>
          <p:cNvSpPr/>
          <p:nvPr/>
        </p:nvSpPr>
        <p:spPr>
          <a:xfrm rot="20110598" flipH="1">
            <a:off x="2560382" y="4432486"/>
            <a:ext cx="72446" cy="45719"/>
          </a:xfrm>
          <a:prstGeom prst="flowChartPunchedCar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092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10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    TA   ONOMATA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ASPA PAPANIKOY</a:t>
            </a:r>
          </a:p>
          <a:p>
            <a:r>
              <a:rPr lang="en-US" dirty="0" smtClean="0"/>
              <a:t>ANASTASIA PIPERIA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56824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ΚΑΤΑΓΩΓΗ ΤΟΥ ΠΕΡΙΚΛΗ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539552" y="260648"/>
            <a:ext cx="7344816" cy="5472608"/>
          </a:xfrm>
        </p:spPr>
        <p:txBody>
          <a:bodyPr>
            <a:normAutofit/>
          </a:bodyPr>
          <a:lstStyle/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683568" y="260648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Ο Περικλής γεννήθηκε το 495 ή σύμφωνα με κάποιους άλλους το 490 </a:t>
            </a:r>
            <a:r>
              <a:rPr lang="el-GR" dirty="0" err="1"/>
              <a:t>π.Χ.</a:t>
            </a:r>
            <a:r>
              <a:rPr lang="el-GR" dirty="0"/>
              <a:t> Πατέρας του ήταν ο Ξάνθιππος, ένας πλούσιος Αθηναίος, καταγόμενος από το ιερατικό γένος των </a:t>
            </a:r>
            <a:r>
              <a:rPr lang="el-GR" dirty="0" err="1"/>
              <a:t>Βουζύγων</a:t>
            </a:r>
            <a:r>
              <a:rPr lang="el-GR" dirty="0"/>
              <a:t>. Ο Ξάνθιππος ήταν ένας από τους γενναίους στρατηγούς της Αθήνας και υπό την αρχηγία του οι Αθηναίοι νίκησαν τους Πέρσες στη Μυκάλη το 479 </a:t>
            </a:r>
            <a:r>
              <a:rPr lang="el-GR" dirty="0" err="1"/>
              <a:t>π.Χ.</a:t>
            </a:r>
            <a:r>
              <a:rPr lang="el-GR" dirty="0"/>
              <a:t> Μητέρα του Περικλή ήταν η Αγαρίστη, ανιψιά του Κλεισθένη, γνωστού ως θεμελιωτή της Αθηναϊκής δημοκρατίας</a:t>
            </a:r>
          </a:p>
        </p:txBody>
      </p:sp>
    </p:spTree>
    <p:extLst>
      <p:ext uri="{BB962C8B-B14F-4D97-AF65-F5344CB8AC3E}">
        <p14:creationId xmlns:p14="http://schemas.microsoft.com/office/powerpoint/2010/main" val="327697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ΠΟΛΙΤΕΥΜΑ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704856" cy="4104456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Το πολίτευμα της βασιλείας (Βασιλείς της Αρχαίας Αθήνας) φαίνεται να εξασθένησε στην Αθήνα περίπου την εποχή της καθόδου των Δωριέων (1100 </a:t>
            </a:r>
            <a:r>
              <a:rPr lang="el-GR" dirty="0" err="1" smtClean="0"/>
              <a:t>π.Χ.</a:t>
            </a:r>
            <a:r>
              <a:rPr lang="el-GR" dirty="0" smtClean="0"/>
              <a:t>). Το πολίτευμα που επικράτησε στην Αθήνα για τους επόμενους αιώνες με εκλεγμένους Επώνυμους άρχοντες ήταν αριστοκρατία η οποία κατέρρευσε μετά την επιβολή τυραννίας από τον Πεισίστρατο το 560 </a:t>
            </a:r>
            <a:r>
              <a:rPr lang="el-GR" dirty="0" err="1" smtClean="0"/>
              <a:t>π.Χ.</a:t>
            </a:r>
            <a:r>
              <a:rPr lang="el-GR" dirty="0" smtClean="0"/>
              <a:t>. Μετά την πτώση της Τυραννίας το 510 </a:t>
            </a:r>
            <a:r>
              <a:rPr lang="el-GR" dirty="0" err="1" smtClean="0"/>
              <a:t>π.Χ.</a:t>
            </a:r>
            <a:r>
              <a:rPr lang="el-GR" dirty="0" smtClean="0"/>
              <a:t> ο Κλεισθένης προχώρησε σε πολύ σημαντικές μεταρρυθμίσεις μετατρέποντας το πολίτευμα της Αθήνας σε δημοκρατία. Η εξουσία πέρασε στην εκκλησία του δήμου και όλοι οι Αθηναίοι πολίτες ανεξαρτήτως τάξης και εισοδήματος είχαν δικαίωμα συμμετοχής στα κοινά και στην λήψη αποφάσεων. Ο Κλεισθένης καθιέρωσε επίσης και τον θεσμό του οστρακισμού. Η Αθηναϊκή δημοκρατία ενισχύθηκε ακόμα περισσότερο τα επόμενα χρόνια, κυρίως όμως από τις μεταρρυθμίσεις του Περικλή. ο Περικλής προχώρησε σε ακόμα πιο ριζοσπαστικούς νόμους, ενισχύοντας περισσότερο τον θεσμό της δημοκρατίας[15]. Από την Αθηναϊκή δημοκρατία, εξαιρούνταν σε όλες τις φάσεις της, οι δούλοι και οι γυναίκες.</a:t>
            </a:r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59453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ΒΙΝΤΕΟ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323528" y="1772816"/>
            <a:ext cx="8458200" cy="914400"/>
          </a:xfrm>
        </p:spPr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www.youtube.com/watch?v=SALWc1aHBNg</a:t>
            </a:r>
            <a:r>
              <a:rPr lang="en-US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39803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Διαστημικό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88</TotalTime>
  <Words>262</Words>
  <Application>Microsoft Office PowerPoint</Application>
  <PresentationFormat>Προβολή στην οθόνη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Διαστημικό</vt:lpstr>
      <vt:lpstr>ΤΑ ΧΡΟΝΙΑ ΤΟΥ ΠΕΡΙΚΛΗ</vt:lpstr>
      <vt:lpstr>      TA   ONOMATA</vt:lpstr>
      <vt:lpstr>ΚΑΤΑΓΩΓΗ ΤΟΥ ΠΕΡΙΚΛΗ</vt:lpstr>
      <vt:lpstr>ΠΟΛΙΤΕΥΜΑ</vt:lpstr>
      <vt:lpstr>ΒΙΝΤΕΟ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ΤΑ ΧΡΟΝΙΑ ΤΟΥ ΠΕΡΙΚΛΗ</dc:title>
  <dc:creator>sxoleio</dc:creator>
  <cp:lastModifiedBy>sxoleio</cp:lastModifiedBy>
  <cp:revision>8</cp:revision>
  <dcterms:created xsi:type="dcterms:W3CDTF">2012-01-20T09:01:16Z</dcterms:created>
  <dcterms:modified xsi:type="dcterms:W3CDTF">2012-01-27T09:16:04Z</dcterms:modified>
</cp:coreProperties>
</file>