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 name="Ισοσκελές τρίγωνο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Τίτλος 7"/>
          <p:cNvSpPr>
            <a:spLocks noGrp="1"/>
          </p:cNvSpPr>
          <p:nvPr>
            <p:ph type="ctrTitle"/>
          </p:nvPr>
        </p:nvSpPr>
        <p:spPr>
          <a:xfrm>
            <a:off x="540544" y="776288"/>
            <a:ext cx="8062912" cy="1470025"/>
          </a:xfrm>
        </p:spPr>
        <p:txBody>
          <a:bodyPr anchor="b">
            <a:normAutofit/>
          </a:bodyPr>
          <a:lstStyle>
            <a:lvl1pPr algn="r">
              <a:defRPr sz="4400"/>
            </a:lvl1pPr>
          </a:lstStyle>
          <a:p>
            <a:r>
              <a:rPr kumimoji="0" lang="el-GR" smtClean="0"/>
              <a:t>Στυλ κύριου τίτλου</a:t>
            </a:r>
            <a:endParaRPr kumimoji="0" lang="en-US"/>
          </a:p>
        </p:txBody>
      </p:sp>
      <p:sp>
        <p:nvSpPr>
          <p:cNvPr id="9" name="Υπότιτλος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
        <p:nvSpPr>
          <p:cNvPr id="28" name="Θέση ημερομηνίας 27"/>
          <p:cNvSpPr>
            <a:spLocks noGrp="1"/>
          </p:cNvSpPr>
          <p:nvPr>
            <p:ph type="dt" sz="half" idx="10"/>
          </p:nvPr>
        </p:nvSpPr>
        <p:spPr>
          <a:xfrm>
            <a:off x="1371600" y="6012656"/>
            <a:ext cx="5791200" cy="365125"/>
          </a:xfrm>
        </p:spPr>
        <p:txBody>
          <a:bodyPr tIns="0" bIns="0" anchor="t"/>
          <a:lstStyle>
            <a:lvl1pPr algn="r">
              <a:defRPr sz="1000"/>
            </a:lvl1pPr>
          </a:lstStyle>
          <a:p>
            <a:fld id="{A76F8934-B533-4EC7-B4DC-521FCD0A432D}" type="datetimeFigureOut">
              <a:rPr lang="el-GR" smtClean="0"/>
              <a:t>17/2/2012</a:t>
            </a:fld>
            <a:endParaRPr lang="el-GR"/>
          </a:p>
        </p:txBody>
      </p:sp>
      <p:sp>
        <p:nvSpPr>
          <p:cNvPr id="17" name="Θέση υποσέλιδου 16"/>
          <p:cNvSpPr>
            <a:spLocks noGrp="1"/>
          </p:cNvSpPr>
          <p:nvPr>
            <p:ph type="ftr" sz="quarter" idx="11"/>
          </p:nvPr>
        </p:nvSpPr>
        <p:spPr>
          <a:xfrm>
            <a:off x="1371600" y="5650704"/>
            <a:ext cx="5791200" cy="365125"/>
          </a:xfrm>
        </p:spPr>
        <p:txBody>
          <a:bodyPr tIns="0" bIns="0" anchor="b"/>
          <a:lstStyle>
            <a:lvl1pPr algn="r">
              <a:defRPr sz="1100"/>
            </a:lvl1pPr>
          </a:lstStyle>
          <a:p>
            <a:endParaRPr lang="el-GR"/>
          </a:p>
        </p:txBody>
      </p:sp>
      <p:sp>
        <p:nvSpPr>
          <p:cNvPr id="29" name="Θέση αριθμού διαφάνειας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C0DBDB7E-4087-4E42-8262-D75FE06E3C1C}"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A76F8934-B533-4EC7-B4DC-521FCD0A432D}" type="datetimeFigureOut">
              <a:rPr lang="el-GR" smtClean="0"/>
              <a:t>17/2/2012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0DBDB7E-4087-4E42-8262-D75FE06E3C1C}"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781800" y="381000"/>
            <a:ext cx="1905000" cy="5486400"/>
          </a:xfrm>
        </p:spPr>
        <p:txBody>
          <a:bodyPr vert="eaVer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457200" y="381000"/>
            <a:ext cx="6248400" cy="5486400"/>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A76F8934-B533-4EC7-B4DC-521FCD0A432D}" type="datetimeFigureOut">
              <a:rPr lang="el-GR" smtClean="0"/>
              <a:t>17/2/2012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0DBDB7E-4087-4E42-8262-D75FE06E3C1C}"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67494"/>
            <a:ext cx="8229600" cy="1399032"/>
          </a:xfrm>
        </p:spPr>
        <p:txBody>
          <a:bodyPr/>
          <a:lstStyle/>
          <a:p>
            <a:r>
              <a:rPr kumimoji="0" lang="el-GR" smtClean="0"/>
              <a:t>Στυλ κύριου τίτλου</a:t>
            </a:r>
            <a:endParaRPr kumimoji="0" lang="en-US"/>
          </a:p>
        </p:txBody>
      </p:sp>
      <p:sp>
        <p:nvSpPr>
          <p:cNvPr id="3" name="Θέση περιεχομένου 2"/>
          <p:cNvSpPr>
            <a:spLocks noGrp="1"/>
          </p:cNvSpPr>
          <p:nvPr>
            <p:ph idx="1"/>
          </p:nvPr>
        </p:nvSpPr>
        <p:spPr>
          <a:xfrm>
            <a:off x="457200" y="1882808"/>
            <a:ext cx="8229600"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a:xfrm>
            <a:off x="4791456" y="6480048"/>
            <a:ext cx="2133600" cy="301752"/>
          </a:xfrm>
        </p:spPr>
        <p:txBody>
          <a:bodyPr/>
          <a:lstStyle/>
          <a:p>
            <a:fld id="{A76F8934-B533-4EC7-B4DC-521FCD0A432D}" type="datetimeFigureOut">
              <a:rPr lang="el-GR" smtClean="0"/>
              <a:t>17/2/2012</a:t>
            </a:fld>
            <a:endParaRPr lang="el-GR"/>
          </a:p>
        </p:txBody>
      </p:sp>
      <p:sp>
        <p:nvSpPr>
          <p:cNvPr id="5" name="Θέση υποσέλιδου 4"/>
          <p:cNvSpPr>
            <a:spLocks noGrp="1"/>
          </p:cNvSpPr>
          <p:nvPr>
            <p:ph type="ftr" sz="quarter" idx="11"/>
          </p:nvPr>
        </p:nvSpPr>
        <p:spPr>
          <a:xfrm>
            <a:off x="457200" y="6480969"/>
            <a:ext cx="4260056" cy="300831"/>
          </a:xfrm>
        </p:spPr>
        <p:txBody>
          <a:bodyPr/>
          <a:lstStyle/>
          <a:p>
            <a:endParaRPr lang="el-GR"/>
          </a:p>
        </p:txBody>
      </p:sp>
      <p:sp>
        <p:nvSpPr>
          <p:cNvPr id="6" name="Θέση αριθμού διαφάνειας 5"/>
          <p:cNvSpPr>
            <a:spLocks noGrp="1"/>
          </p:cNvSpPr>
          <p:nvPr>
            <p:ph type="sldNum" sz="quarter" idx="12"/>
          </p:nvPr>
        </p:nvSpPr>
        <p:spPr/>
        <p:txBody>
          <a:bodyPr/>
          <a:lstStyle/>
          <a:p>
            <a:fld id="{C0DBDB7E-4087-4E42-8262-D75FE06E3C1C}"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9" name="Ορθογώνιο τρίγωνο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Ισοσκελές τρίγωνο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Θέση ημερομηνίας 3"/>
          <p:cNvSpPr>
            <a:spLocks noGrp="1"/>
          </p:cNvSpPr>
          <p:nvPr>
            <p:ph type="dt" sz="half" idx="10"/>
          </p:nvPr>
        </p:nvSpPr>
        <p:spPr>
          <a:xfrm>
            <a:off x="6955632" y="6477000"/>
            <a:ext cx="2133600" cy="304800"/>
          </a:xfrm>
        </p:spPr>
        <p:txBody>
          <a:bodyPr/>
          <a:lstStyle/>
          <a:p>
            <a:fld id="{A76F8934-B533-4EC7-B4DC-521FCD0A432D}" type="datetimeFigureOut">
              <a:rPr lang="el-GR" smtClean="0"/>
              <a:t>17/2/2012</a:t>
            </a:fld>
            <a:endParaRPr lang="el-GR"/>
          </a:p>
        </p:txBody>
      </p:sp>
      <p:sp>
        <p:nvSpPr>
          <p:cNvPr id="5" name="Θέση υποσέλιδου 4"/>
          <p:cNvSpPr>
            <a:spLocks noGrp="1"/>
          </p:cNvSpPr>
          <p:nvPr>
            <p:ph type="ftr" sz="quarter" idx="11"/>
          </p:nvPr>
        </p:nvSpPr>
        <p:spPr>
          <a:xfrm>
            <a:off x="2619376" y="6480969"/>
            <a:ext cx="4260056" cy="300831"/>
          </a:xfrm>
        </p:spPr>
        <p:txBody>
          <a:bodyPr/>
          <a:lstStyle/>
          <a:p>
            <a:endParaRPr lang="el-GR"/>
          </a:p>
        </p:txBody>
      </p:sp>
      <p:sp>
        <p:nvSpPr>
          <p:cNvPr id="6" name="Θέση αριθμού διαφάνειας 5"/>
          <p:cNvSpPr>
            <a:spLocks noGrp="1"/>
          </p:cNvSpPr>
          <p:nvPr>
            <p:ph type="sldNum" sz="quarter" idx="12"/>
          </p:nvPr>
        </p:nvSpPr>
        <p:spPr>
          <a:xfrm>
            <a:off x="8451056" y="809624"/>
            <a:ext cx="502920" cy="300831"/>
          </a:xfrm>
        </p:spPr>
        <p:txBody>
          <a:bodyPr/>
          <a:lstStyle/>
          <a:p>
            <a:fld id="{C0DBDB7E-4087-4E42-8262-D75FE06E3C1C}" type="slidenum">
              <a:rPr lang="el-GR" smtClean="0"/>
              <a:t>‹#›</a:t>
            </a:fld>
            <a:endParaRPr lang="el-GR"/>
          </a:p>
        </p:txBody>
      </p:sp>
      <p:cxnSp>
        <p:nvCxnSpPr>
          <p:cNvPr id="11" name="Ευθεία γραμμή σύνδεσης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Ευθεία γραμμή σύνδεσης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Τίτλος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marL="0" algn="l">
              <a:defRPr/>
            </a:lvl1pPr>
          </a:lstStyle>
          <a:p>
            <a:r>
              <a:rPr kumimoji="0" lang="el-GR" smtClean="0"/>
              <a:t>Στυλ κύριου τίτλου</a:t>
            </a:r>
            <a:endParaRPr kumimoji="0" lang="en-US"/>
          </a:p>
        </p:txBody>
      </p:sp>
      <p:sp>
        <p:nvSpPr>
          <p:cNvPr id="3" name="Θέση περιεχομένου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περιεχομένου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a:xfrm>
            <a:off x="4791456" y="6480969"/>
            <a:ext cx="2133600" cy="301752"/>
          </a:xfrm>
        </p:spPr>
        <p:txBody>
          <a:bodyPr/>
          <a:lstStyle/>
          <a:p>
            <a:fld id="{A76F8934-B533-4EC7-B4DC-521FCD0A432D}" type="datetimeFigureOut">
              <a:rPr lang="el-GR" smtClean="0"/>
              <a:t>17/2/2012</a:t>
            </a:fld>
            <a:endParaRPr lang="el-GR"/>
          </a:p>
        </p:txBody>
      </p:sp>
      <p:sp>
        <p:nvSpPr>
          <p:cNvPr id="6" name="Θέση υποσέλιδου 5"/>
          <p:cNvSpPr>
            <a:spLocks noGrp="1"/>
          </p:cNvSpPr>
          <p:nvPr>
            <p:ph type="ftr" sz="quarter" idx="11"/>
          </p:nvPr>
        </p:nvSpPr>
        <p:spPr>
          <a:xfrm>
            <a:off x="457200" y="6480969"/>
            <a:ext cx="4260056" cy="301752"/>
          </a:xfrm>
        </p:spPr>
        <p:txBody>
          <a:bodyPr/>
          <a:lstStyle/>
          <a:p>
            <a:endParaRPr lang="el-GR"/>
          </a:p>
        </p:txBody>
      </p:sp>
      <p:sp>
        <p:nvSpPr>
          <p:cNvPr id="7" name="Θέση αριθμού διαφάνειας 6"/>
          <p:cNvSpPr>
            <a:spLocks noGrp="1"/>
          </p:cNvSpPr>
          <p:nvPr>
            <p:ph type="sldNum" sz="quarter" idx="12"/>
          </p:nvPr>
        </p:nvSpPr>
        <p:spPr>
          <a:xfrm>
            <a:off x="7589520" y="6480969"/>
            <a:ext cx="502920" cy="301752"/>
          </a:xfrm>
        </p:spPr>
        <p:txBody>
          <a:bodyPr/>
          <a:lstStyle/>
          <a:p>
            <a:fld id="{C0DBDB7E-4087-4E42-8262-D75FE06E3C1C}"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2">
        <a:schemeClr val="bg2"/>
      </p:bgRef>
    </p:bg>
    <p:spTree>
      <p:nvGrpSpPr>
        <p:cNvPr id="1" name=""/>
        <p:cNvGrpSpPr/>
        <p:nvPr/>
      </p:nvGrpSpPr>
      <p:grpSpPr>
        <a:xfrm>
          <a:off x="0" y="0"/>
          <a:ext cx="0" cy="0"/>
          <a:chOff x="0" y="0"/>
          <a:chExt cx="0" cy="0"/>
        </a:xfrm>
      </p:grpSpPr>
      <p:sp>
        <p:nvSpPr>
          <p:cNvPr id="2" name="Τίτλος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4" name="Θέση κειμένου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5" name="Θέση περιεχομένου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Θέση περιεχομένου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Θέση ημερομηνίας 6"/>
          <p:cNvSpPr>
            <a:spLocks noGrp="1"/>
          </p:cNvSpPr>
          <p:nvPr>
            <p:ph type="dt" sz="half" idx="10"/>
          </p:nvPr>
        </p:nvSpPr>
        <p:spPr>
          <a:xfrm>
            <a:off x="4791456" y="6480969"/>
            <a:ext cx="2130552" cy="301752"/>
          </a:xfrm>
        </p:spPr>
        <p:txBody>
          <a:bodyPr/>
          <a:lstStyle/>
          <a:p>
            <a:fld id="{A76F8934-B533-4EC7-B4DC-521FCD0A432D}" type="datetimeFigureOut">
              <a:rPr lang="el-GR" smtClean="0"/>
              <a:t>17/2/2012</a:t>
            </a:fld>
            <a:endParaRPr lang="el-GR"/>
          </a:p>
        </p:txBody>
      </p:sp>
      <p:sp>
        <p:nvSpPr>
          <p:cNvPr id="8" name="Θέση υποσέλιδου 7"/>
          <p:cNvSpPr>
            <a:spLocks noGrp="1"/>
          </p:cNvSpPr>
          <p:nvPr>
            <p:ph type="ftr" sz="quarter" idx="11"/>
          </p:nvPr>
        </p:nvSpPr>
        <p:spPr>
          <a:xfrm>
            <a:off x="457200" y="6480969"/>
            <a:ext cx="4261104" cy="301752"/>
          </a:xfrm>
        </p:spPr>
        <p:txBody>
          <a:bodyPr/>
          <a:lstStyle/>
          <a:p>
            <a:endParaRPr lang="el-GR"/>
          </a:p>
        </p:txBody>
      </p:sp>
      <p:sp>
        <p:nvSpPr>
          <p:cNvPr id="9" name="Θέση αριθμού διαφάνειας 8"/>
          <p:cNvSpPr>
            <a:spLocks noGrp="1"/>
          </p:cNvSpPr>
          <p:nvPr>
            <p:ph type="sldNum" sz="quarter" idx="12"/>
          </p:nvPr>
        </p:nvSpPr>
        <p:spPr>
          <a:xfrm>
            <a:off x="7589520" y="6483096"/>
            <a:ext cx="502920" cy="301752"/>
          </a:xfrm>
        </p:spPr>
        <p:txBody>
          <a:bodyPr/>
          <a:lstStyle>
            <a:lvl1pPr algn="ctr">
              <a:defRPr/>
            </a:lvl1pPr>
          </a:lstStyle>
          <a:p>
            <a:fld id="{C0DBDB7E-4087-4E42-8262-D75FE06E3C1C}"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lvl1pPr>
          </a:lstStyle>
          <a:p>
            <a:r>
              <a:rPr kumimoji="0" lang="el-GR" smtClean="0"/>
              <a:t>Στυλ κύριου τίτλου</a:t>
            </a:r>
            <a:endParaRPr kumimoji="0" lang="en-US"/>
          </a:p>
        </p:txBody>
      </p:sp>
      <p:sp>
        <p:nvSpPr>
          <p:cNvPr id="3" name="Θέση ημερομηνίας 2"/>
          <p:cNvSpPr>
            <a:spLocks noGrp="1"/>
          </p:cNvSpPr>
          <p:nvPr>
            <p:ph type="dt" sz="half" idx="10"/>
          </p:nvPr>
        </p:nvSpPr>
        <p:spPr/>
        <p:txBody>
          <a:bodyPr/>
          <a:lstStyle/>
          <a:p>
            <a:fld id="{A76F8934-B533-4EC7-B4DC-521FCD0A432D}" type="datetimeFigureOut">
              <a:rPr lang="el-GR" smtClean="0"/>
              <a:t>17/2/2012</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C0DBDB7E-4087-4E42-8262-D75FE06E3C1C}"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a:xfrm>
            <a:off x="4791456" y="6480969"/>
            <a:ext cx="2133600" cy="301752"/>
          </a:xfrm>
        </p:spPr>
        <p:txBody>
          <a:bodyPr/>
          <a:lstStyle/>
          <a:p>
            <a:fld id="{A76F8934-B533-4EC7-B4DC-521FCD0A432D}" type="datetimeFigureOut">
              <a:rPr lang="el-GR" smtClean="0"/>
              <a:t>17/2/2012</a:t>
            </a:fld>
            <a:endParaRPr lang="el-GR"/>
          </a:p>
        </p:txBody>
      </p:sp>
      <p:sp>
        <p:nvSpPr>
          <p:cNvPr id="3" name="Θέση υποσέλιδου 2"/>
          <p:cNvSpPr>
            <a:spLocks noGrp="1"/>
          </p:cNvSpPr>
          <p:nvPr>
            <p:ph type="ftr" sz="quarter" idx="11"/>
          </p:nvPr>
        </p:nvSpPr>
        <p:spPr>
          <a:xfrm>
            <a:off x="457200" y="6481890"/>
            <a:ext cx="4260056" cy="300831"/>
          </a:xfrm>
        </p:spPr>
        <p:txBody>
          <a:bodyPr/>
          <a:lstStyle/>
          <a:p>
            <a:endParaRPr lang="el-GR"/>
          </a:p>
        </p:txBody>
      </p:sp>
      <p:sp>
        <p:nvSpPr>
          <p:cNvPr id="4" name="Θέση αριθμού διαφάνειας 3"/>
          <p:cNvSpPr>
            <a:spLocks noGrp="1"/>
          </p:cNvSpPr>
          <p:nvPr>
            <p:ph type="sldNum" sz="quarter" idx="12"/>
          </p:nvPr>
        </p:nvSpPr>
        <p:spPr>
          <a:xfrm>
            <a:off x="7589520" y="6480969"/>
            <a:ext cx="502920" cy="301752"/>
          </a:xfrm>
        </p:spPr>
        <p:txBody>
          <a:bodyPr/>
          <a:lstStyle/>
          <a:p>
            <a:fld id="{C0DBDB7E-4087-4E42-8262-D75FE06E3C1C}"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2">
        <a:schemeClr val="bg2"/>
      </p:bgRef>
    </p:bg>
    <p:spTree>
      <p:nvGrpSpPr>
        <p:cNvPr id="1" name=""/>
        <p:cNvGrpSpPr/>
        <p:nvPr/>
      </p:nvGrpSpPr>
      <p:grpSpPr>
        <a:xfrm>
          <a:off x="0" y="0"/>
          <a:ext cx="0" cy="0"/>
          <a:chOff x="0" y="0"/>
          <a:chExt cx="0" cy="0"/>
        </a:xfrm>
      </p:grpSpPr>
      <p:sp>
        <p:nvSpPr>
          <p:cNvPr id="2" name="Τίτλος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l-GR" smtClean="0"/>
              <a:t>Στυλ κύριου τίτλου</a:t>
            </a:r>
            <a:endParaRPr kumimoji="0" lang="en-US"/>
          </a:p>
        </p:txBody>
      </p:sp>
      <p:sp>
        <p:nvSpPr>
          <p:cNvPr id="3" name="Θέση κειμένου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Στυλ υποδείγματος κειμένου</a:t>
            </a:r>
          </a:p>
        </p:txBody>
      </p:sp>
      <p:sp>
        <p:nvSpPr>
          <p:cNvPr id="4" name="Θέση περιεχομένου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a:xfrm>
            <a:off x="6278976" y="6556248"/>
            <a:ext cx="2133600" cy="301752"/>
          </a:xfrm>
        </p:spPr>
        <p:txBody>
          <a:bodyPr/>
          <a:lstStyle>
            <a:lvl1pPr>
              <a:defRPr sz="900"/>
            </a:lvl1pPr>
          </a:lstStyle>
          <a:p>
            <a:fld id="{A76F8934-B533-4EC7-B4DC-521FCD0A432D}" type="datetimeFigureOut">
              <a:rPr lang="el-GR" smtClean="0"/>
              <a:t>17/2/2012</a:t>
            </a:fld>
            <a:endParaRPr lang="el-GR"/>
          </a:p>
        </p:txBody>
      </p:sp>
      <p:sp>
        <p:nvSpPr>
          <p:cNvPr id="6" name="Θέση υποσέλιδου 5"/>
          <p:cNvSpPr>
            <a:spLocks noGrp="1"/>
          </p:cNvSpPr>
          <p:nvPr>
            <p:ph type="ftr" sz="quarter" idx="11"/>
          </p:nvPr>
        </p:nvSpPr>
        <p:spPr>
          <a:xfrm>
            <a:off x="1135856" y="6556248"/>
            <a:ext cx="5143120" cy="301752"/>
          </a:xfrm>
        </p:spPr>
        <p:txBody>
          <a:bodyPr/>
          <a:lstStyle>
            <a:lvl1pPr>
              <a:defRPr sz="900"/>
            </a:lvl1pPr>
          </a:lstStyle>
          <a:p>
            <a:endParaRPr lang="el-GR"/>
          </a:p>
        </p:txBody>
      </p:sp>
      <p:sp>
        <p:nvSpPr>
          <p:cNvPr id="7" name="Θέση αριθμού διαφάνειας 6"/>
          <p:cNvSpPr>
            <a:spLocks noGrp="1"/>
          </p:cNvSpPr>
          <p:nvPr>
            <p:ph type="sldNum" sz="quarter" idx="12"/>
          </p:nvPr>
        </p:nvSpPr>
        <p:spPr>
          <a:xfrm>
            <a:off x="8410576" y="6556248"/>
            <a:ext cx="502920" cy="301752"/>
          </a:xfrm>
        </p:spPr>
        <p:txBody>
          <a:bodyPr/>
          <a:lstStyle>
            <a:lvl1pPr>
              <a:defRPr sz="900"/>
            </a:lvl1pPr>
          </a:lstStyle>
          <a:p>
            <a:fld id="{C0DBDB7E-4087-4E42-8262-D75FE06E3C1C}"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2" name="Τίτλος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l-GR" smtClean="0"/>
              <a:t>Στυλ κύριου τίτλου</a:t>
            </a:r>
            <a:endParaRPr kumimoji="0" lang="en-US"/>
          </a:p>
        </p:txBody>
      </p:sp>
      <p:sp>
        <p:nvSpPr>
          <p:cNvPr id="3" name="Θέση εικόνας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Θέση κειμένου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l-GR" smtClean="0"/>
              <a:t>Στυλ υποδείγματος κειμένου</a:t>
            </a:r>
          </a:p>
        </p:txBody>
      </p:sp>
      <p:sp>
        <p:nvSpPr>
          <p:cNvPr id="5" name="Θέση ημερομηνίας 4"/>
          <p:cNvSpPr>
            <a:spLocks noGrp="1"/>
          </p:cNvSpPr>
          <p:nvPr>
            <p:ph type="dt" sz="half" idx="10"/>
          </p:nvPr>
        </p:nvSpPr>
        <p:spPr>
          <a:xfrm>
            <a:off x="6108192" y="6556248"/>
            <a:ext cx="2103120" cy="301752"/>
          </a:xfrm>
        </p:spPr>
        <p:txBody>
          <a:bodyPr/>
          <a:lstStyle>
            <a:lvl1pPr>
              <a:defRPr sz="900"/>
            </a:lvl1pPr>
          </a:lstStyle>
          <a:p>
            <a:fld id="{A76F8934-B533-4EC7-B4DC-521FCD0A432D}" type="datetimeFigureOut">
              <a:rPr lang="el-GR" smtClean="0"/>
              <a:t>17/2/2012</a:t>
            </a:fld>
            <a:endParaRPr lang="el-GR"/>
          </a:p>
        </p:txBody>
      </p:sp>
      <p:sp>
        <p:nvSpPr>
          <p:cNvPr id="6" name="Θέση υποσέλιδου 5"/>
          <p:cNvSpPr>
            <a:spLocks noGrp="1"/>
          </p:cNvSpPr>
          <p:nvPr>
            <p:ph type="ftr" sz="quarter" idx="11"/>
          </p:nvPr>
        </p:nvSpPr>
        <p:spPr>
          <a:xfrm>
            <a:off x="1170432" y="6557169"/>
            <a:ext cx="4948072" cy="301752"/>
          </a:xfrm>
        </p:spPr>
        <p:txBody>
          <a:bodyPr/>
          <a:lstStyle>
            <a:lvl1pPr>
              <a:defRPr sz="900"/>
            </a:lvl1pPr>
          </a:lstStyle>
          <a:p>
            <a:endParaRPr lang="el-GR"/>
          </a:p>
        </p:txBody>
      </p:sp>
      <p:sp>
        <p:nvSpPr>
          <p:cNvPr id="7" name="Θέση αριθμού διαφάνειας 6"/>
          <p:cNvSpPr>
            <a:spLocks noGrp="1"/>
          </p:cNvSpPr>
          <p:nvPr>
            <p:ph type="sldNum" sz="quarter" idx="12"/>
          </p:nvPr>
        </p:nvSpPr>
        <p:spPr>
          <a:xfrm>
            <a:off x="8217192" y="6556248"/>
            <a:ext cx="365760" cy="301752"/>
          </a:xfrm>
        </p:spPr>
        <p:txBody>
          <a:bodyPr/>
          <a:lstStyle>
            <a:lvl1pPr algn="ctr">
              <a:defRPr sz="900"/>
            </a:lvl1pPr>
          </a:lstStyle>
          <a:p>
            <a:fld id="{C0DBDB7E-4087-4E42-8262-D75FE06E3C1C}"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Ορθογώνιο τρίγωνο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Ευθεία γραμμή σύνδεσης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Ευθεία γραμμή σύνδεσης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Θέση τίτλου 21"/>
          <p:cNvSpPr>
            <a:spLocks noGrp="1"/>
          </p:cNvSpPr>
          <p:nvPr>
            <p:ph type="title"/>
          </p:nvPr>
        </p:nvSpPr>
        <p:spPr>
          <a:xfrm>
            <a:off x="457200" y="267494"/>
            <a:ext cx="8229600" cy="1399032"/>
          </a:xfrm>
          <a:prstGeom prst="rect">
            <a:avLst/>
          </a:prstGeom>
        </p:spPr>
        <p:txBody>
          <a:bodyPr vert="horz" anchor="ctr">
            <a:normAutofit/>
          </a:bodyPr>
          <a:lstStyle/>
          <a:p>
            <a:r>
              <a:rPr kumimoji="0" lang="el-GR" smtClean="0"/>
              <a:t>Στυλ κύριου τίτλου</a:t>
            </a:r>
            <a:endParaRPr kumimoji="0" lang="en-US"/>
          </a:p>
        </p:txBody>
      </p:sp>
      <p:sp>
        <p:nvSpPr>
          <p:cNvPr id="13" name="Θέση κειμένου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Θέση ημερομηνίας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A76F8934-B533-4EC7-B4DC-521FCD0A432D}" type="datetimeFigureOut">
              <a:rPr lang="el-GR" smtClean="0"/>
              <a:t>17/2/2012</a:t>
            </a:fld>
            <a:endParaRPr lang="el-GR"/>
          </a:p>
        </p:txBody>
      </p:sp>
      <p:sp>
        <p:nvSpPr>
          <p:cNvPr id="3" name="Θέση υποσέλιδου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l-GR"/>
          </a:p>
        </p:txBody>
      </p:sp>
      <p:sp>
        <p:nvSpPr>
          <p:cNvPr id="23" name="Θέση αριθμού διαφάνειας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C0DBDB7E-4087-4E42-8262-D75FE06E3C1C}" type="slidenum">
              <a:rPr lang="el-GR" smtClean="0"/>
              <a:t>‹#›</a:t>
            </a:fld>
            <a:endParaRPr lang="el-G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4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Τίτλος 1"/>
          <p:cNvSpPr>
            <a:spLocks noGrp="1"/>
          </p:cNvSpPr>
          <p:nvPr>
            <p:ph type="ctrTitle"/>
          </p:nvPr>
        </p:nvSpPr>
        <p:spPr>
          <a:xfrm>
            <a:off x="657316" y="5353339"/>
            <a:ext cx="7772400" cy="1470025"/>
          </a:xfrm>
        </p:spPr>
        <p:txBody>
          <a:bodyPr/>
          <a:lstStyle/>
          <a:p>
            <a:r>
              <a:rPr lang="el-GR" b="1" i="1" u="sng" dirty="0" smtClean="0">
                <a:solidFill>
                  <a:schemeClr val="bg2">
                    <a:lumMod val="25000"/>
                  </a:schemeClr>
                </a:solidFill>
              </a:rPr>
              <a:t>ΑΠΟΚΡΙΑΤΙΚΕΣ ΣΤΟΛΕΣ</a:t>
            </a:r>
            <a:endParaRPr lang="el-GR" b="1" i="1" u="sng" dirty="0">
              <a:solidFill>
                <a:schemeClr val="bg2">
                  <a:lumMod val="25000"/>
                </a:schemeClr>
              </a:solidFill>
            </a:endParaRPr>
          </a:p>
        </p:txBody>
      </p:sp>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5260" y="116632"/>
            <a:ext cx="1725613" cy="200501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17032"/>
            <a:ext cx="2590800" cy="224948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1648" y="3267627"/>
            <a:ext cx="2689225" cy="269398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657814">
            <a:off x="426173" y="321953"/>
            <a:ext cx="1632705" cy="197685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122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035"/>
                                        </p:tgtEl>
                                        <p:attrNameLst>
                                          <p:attrName>style.visibility</p:attrName>
                                        </p:attrNameLst>
                                      </p:cBhvr>
                                      <p:to>
                                        <p:strVal val="visible"/>
                                      </p:to>
                                    </p:set>
                                    <p:animEffect transition="in" filter="fade">
                                      <p:cBhvr>
                                        <p:cTn id="11" dur="1000"/>
                                        <p:tgtEl>
                                          <p:spTgt spid="1035"/>
                                        </p:tgtEl>
                                      </p:cBhvr>
                                    </p:animEffect>
                                    <p:anim calcmode="lin" valueType="num">
                                      <p:cBhvr>
                                        <p:cTn id="12" dur="1000" fill="hold"/>
                                        <p:tgtEl>
                                          <p:spTgt spid="1035"/>
                                        </p:tgtEl>
                                        <p:attrNameLst>
                                          <p:attrName>ppt_x</p:attrName>
                                        </p:attrNameLst>
                                      </p:cBhvr>
                                      <p:tavLst>
                                        <p:tav tm="0">
                                          <p:val>
                                            <p:strVal val="#ppt_x"/>
                                          </p:val>
                                        </p:tav>
                                        <p:tav tm="100000">
                                          <p:val>
                                            <p:strVal val="#ppt_x"/>
                                          </p:val>
                                        </p:tav>
                                      </p:tavLst>
                                    </p:anim>
                                    <p:anim calcmode="lin" valueType="num">
                                      <p:cBhvr>
                                        <p:cTn id="13" dur="1000" fill="hold"/>
                                        <p:tgtEl>
                                          <p:spTgt spid="103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36"/>
                                        </p:tgtEl>
                                        <p:attrNameLst>
                                          <p:attrName>style.visibility</p:attrName>
                                        </p:attrNameLst>
                                      </p:cBhvr>
                                      <p:to>
                                        <p:strVal val="visible"/>
                                      </p:to>
                                    </p:set>
                                    <p:animEffect transition="in" filter="barn(inVertical)">
                                      <p:cBhvr>
                                        <p:cTn id="18" dur="500"/>
                                        <p:tgtEl>
                                          <p:spTgt spid="103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37"/>
                                        </p:tgtEl>
                                        <p:attrNameLst>
                                          <p:attrName>style.visibility</p:attrName>
                                        </p:attrNameLst>
                                      </p:cBhvr>
                                      <p:to>
                                        <p:strVal val="visible"/>
                                      </p:to>
                                    </p:set>
                                    <p:animEffect transition="in" filter="wipe(down)">
                                      <p:cBhvr>
                                        <p:cTn id="23" dur="500"/>
                                        <p:tgtEl>
                                          <p:spTgt spid="1037"/>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mph" presetSubtype="0" fill="hold" grpId="0" nodeType="clickEffect">
                                  <p:stCondLst>
                                    <p:cond delay="0"/>
                                  </p:stCondLst>
                                  <p:childTnLst>
                                    <p:animEffect transition="out" filter="fade">
                                      <p:cBhvr>
                                        <p:cTn id="27" dur="500" tmFilter="0, 0; .2, .5; .8, .5; 1, 0"/>
                                        <p:tgtEl>
                                          <p:spTgt spid="2"/>
                                        </p:tgtEl>
                                      </p:cBhvr>
                                    </p:animEffect>
                                    <p:animScale>
                                      <p:cBhvr>
                                        <p:cTn id="28"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7" y="-11315"/>
            <a:ext cx="9144000" cy="6849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Τίτλος 1"/>
          <p:cNvSpPr>
            <a:spLocks noGrp="1"/>
          </p:cNvSpPr>
          <p:nvPr>
            <p:ph type="title"/>
          </p:nvPr>
        </p:nvSpPr>
        <p:spPr>
          <a:xfrm>
            <a:off x="611560" y="5678121"/>
            <a:ext cx="8229600" cy="1143000"/>
          </a:xfrm>
        </p:spPr>
        <p:txBody>
          <a:bodyPr/>
          <a:lstStyle/>
          <a:p>
            <a:r>
              <a:rPr lang="el-GR" dirty="0" smtClean="0">
                <a:solidFill>
                  <a:srgbClr val="FF0000"/>
                </a:solidFill>
              </a:rPr>
              <a:t>ΚΑΡΝΑΒΑΛΙ ΤΗΣ ΠΑΤΡΑΣ</a:t>
            </a:r>
            <a:endParaRPr lang="el-GR" dirty="0">
              <a:solidFill>
                <a:srgbClr val="FF0000"/>
              </a:solidFill>
            </a:endParaRPr>
          </a:p>
        </p:txBody>
      </p:sp>
      <p:sp>
        <p:nvSpPr>
          <p:cNvPr id="6" name="Θέση περιεχομένου 5"/>
          <p:cNvSpPr>
            <a:spLocks noGrp="1"/>
          </p:cNvSpPr>
          <p:nvPr>
            <p:ph idx="1"/>
          </p:nvPr>
        </p:nvSpPr>
        <p:spPr>
          <a:xfrm>
            <a:off x="251520" y="692696"/>
            <a:ext cx="8229600" cy="4968551"/>
          </a:xfrm>
        </p:spPr>
        <p:txBody>
          <a:bodyPr>
            <a:normAutofit fontScale="32500" lnSpcReduction="20000"/>
          </a:bodyPr>
          <a:lstStyle/>
          <a:p>
            <a:r>
              <a:rPr lang="el-GR" sz="5900" dirty="0" smtClean="0">
                <a:solidFill>
                  <a:schemeClr val="accent2">
                    <a:lumMod val="75000"/>
                  </a:schemeClr>
                </a:solidFill>
              </a:rPr>
              <a:t>Το Πατρινό καρναβάλι είναι η μεγαλύτερη αποκριάτικη εκδήλωση στην Ελλάδα. Μετρά 180 χρόνια ιστορίας. Οι εκδηλώσεις αρχίζουν στις 17 Ιανουαρίου και διαρκούν μέχρι την Καθαρή Δευτέρα. Το καρναβάλι της Πάτρας δεν είναι μόνο μια συγκεκριμένη εκδήλωση αλλά ένα σύνολο εκδηλώσεων που περιλαμβάνουν χορούς, παρελάσεις, κυνήγι κρυμμένου θησαυρού, καρναβάλι των μικρών κ.ά. Κορυφώνεται το τελευταίο Σαββατοκύριακο της Αποκριάς με τη νυχτερινή ποδαράτη παρέλαση των πληρωμάτων του Σαββάτου, τη φαντασμαγορική μεγάλη Παρέλαση αρμάτων και πληρωμάτων της Κυριακής και τέλος το τελετουργικό κάψιμο του βασιλιά καρνάβαλου στο </a:t>
            </a:r>
            <a:r>
              <a:rPr lang="el-GR" sz="5900" dirty="0" err="1" smtClean="0">
                <a:solidFill>
                  <a:schemeClr val="accent2">
                    <a:lumMod val="75000"/>
                  </a:schemeClr>
                </a:solidFill>
              </a:rPr>
              <a:t>μώλο</a:t>
            </a:r>
            <a:r>
              <a:rPr lang="el-GR" sz="5900" dirty="0" smtClean="0">
                <a:solidFill>
                  <a:schemeClr val="accent2">
                    <a:lumMod val="75000"/>
                  </a:schemeClr>
                </a:solidFill>
              </a:rPr>
              <a:t> της Αγίου Νικολάου στο λιμάνι της Πάτρας. Χαρακτηριστικές αρχές του είναι ο αυθορμητισμός, ο αυτοσχεδιασμός, η πηγαία έμπνευση και ο εθελοντισμός.</a:t>
            </a:r>
          </a:p>
          <a:p>
            <a:endParaRPr lang="el-GR" dirty="0" smtClean="0"/>
          </a:p>
          <a:p>
            <a:endParaRPr lang="el-GR" dirty="0"/>
          </a:p>
        </p:txBody>
      </p:sp>
    </p:spTree>
    <p:extLst>
      <p:ext uri="{BB962C8B-B14F-4D97-AF65-F5344CB8AC3E}">
        <p14:creationId xmlns:p14="http://schemas.microsoft.com/office/powerpoint/2010/main" val="104501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anim calcmode="lin" valueType="num">
                                      <p:cBhvr>
                                        <p:cTn id="16" dur="2000" fill="hold"/>
                                        <p:tgtEl>
                                          <p:spTgt spid="2"/>
                                        </p:tgtEl>
                                        <p:attrNameLst>
                                          <p:attrName>ppt_w</p:attrName>
                                        </p:attrNameLst>
                                      </p:cBhvr>
                                      <p:tavLst>
                                        <p:tav tm="0" fmla="#ppt_w*sin(2.5*pi*$)">
                                          <p:val>
                                            <p:fltVal val="0"/>
                                          </p:val>
                                        </p:tav>
                                        <p:tav tm="100000">
                                          <p:val>
                                            <p:fltVal val="1"/>
                                          </p:val>
                                        </p:tav>
                                      </p:tavLst>
                                    </p:anim>
                                    <p:anim calcmode="lin" valueType="num">
                                      <p:cBhvr>
                                        <p:cTn id="17"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 y="27407"/>
            <a:ext cx="9228615" cy="68522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2943" y="5034834"/>
            <a:ext cx="1844824" cy="18448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5013176"/>
            <a:ext cx="1691680" cy="16916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περιεχομένου 2"/>
          <p:cNvSpPr>
            <a:spLocks noGrp="1"/>
          </p:cNvSpPr>
          <p:nvPr>
            <p:ph idx="1"/>
          </p:nvPr>
        </p:nvSpPr>
        <p:spPr/>
        <p:txBody>
          <a:bodyPr/>
          <a:lstStyle/>
          <a:p>
            <a:r>
              <a:rPr lang="el-GR" dirty="0"/>
              <a:t>Απόκριες ονομάζονται οι τρεις εβδομάδες πριν από τη Μεγάλη Σαρακοστή. Σήμερα, όμως Αποκριά ονομάζεται ιδιαίτερα η Κυριακή της πρώτης (μικρές απόκριες, της Τυροφάγου) και η Κυριακή της δεύτερης και τρίτης βδομάδας</a:t>
            </a:r>
            <a:r>
              <a:rPr lang="el-GR" dirty="0" smtClean="0"/>
              <a:t>.</a:t>
            </a:r>
            <a:endParaRPr lang="en-US" dirty="0" smtClean="0"/>
          </a:p>
          <a:p>
            <a:endParaRPr lang="el-GR" dirty="0"/>
          </a:p>
          <a:p>
            <a:endParaRPr lang="el-GR" dirty="0"/>
          </a:p>
          <a:p>
            <a:r>
              <a:rPr lang="en-US" dirty="0" smtClean="0"/>
              <a:t>                 </a:t>
            </a:r>
            <a:r>
              <a:rPr lang="el-GR" dirty="0" smtClean="0"/>
              <a:t>ΑΠΟΣΤΟΛΙΑ ΚΑΙ ΕΛΕΝΗ !</a:t>
            </a:r>
            <a:endParaRPr lang="el-GR" dirty="0"/>
          </a:p>
        </p:txBody>
      </p:sp>
      <p:sp>
        <p:nvSpPr>
          <p:cNvPr id="2" name="Τίτλος 1"/>
          <p:cNvSpPr>
            <a:spLocks noGrp="1"/>
          </p:cNvSpPr>
          <p:nvPr>
            <p:ph type="title"/>
          </p:nvPr>
        </p:nvSpPr>
        <p:spPr/>
        <p:txBody>
          <a:bodyPr/>
          <a:lstStyle/>
          <a:p>
            <a:r>
              <a:rPr lang="el-GR" dirty="0" smtClean="0"/>
              <a:t>ΤΗ </a:t>
            </a:r>
            <a:r>
              <a:rPr lang="el-GR" dirty="0" smtClean="0"/>
              <a:t>ΣΗΜ</a:t>
            </a:r>
            <a:r>
              <a:rPr lang="en-US" dirty="0" smtClean="0"/>
              <a:t>AI</a:t>
            </a:r>
            <a:r>
              <a:rPr lang="el-GR" dirty="0" smtClean="0"/>
              <a:t>ΝΕΙ </a:t>
            </a:r>
            <a:r>
              <a:rPr lang="el-GR" dirty="0" smtClean="0"/>
              <a:t>ΚΑΡΝΑΒΑΛΙ;</a:t>
            </a:r>
            <a:endParaRPr lang="el-GR" dirty="0"/>
          </a:p>
        </p:txBody>
      </p:sp>
    </p:spTree>
    <p:extLst>
      <p:ext uri="{BB962C8B-B14F-4D97-AF65-F5344CB8AC3E}">
        <p14:creationId xmlns:p14="http://schemas.microsoft.com/office/powerpoint/2010/main" val="9741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0"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3">
                                            <p:txEl>
                                              <p:pRg st="3" end="3"/>
                                            </p:txEl>
                                          </p:spTgt>
                                        </p:tgtEl>
                                        <p:attrNameLst>
                                          <p:attrName>ppt_x</p:attrName>
                                          <p:attrName>ppt_y</p:attrName>
                                        </p:attrNameLst>
                                      </p:cBhvr>
                                    </p:animMotion>
                                    <p:animRot by="1500000">
                                      <p:cBhvr>
                                        <p:cTn id="15" dur="125" fill="hold">
                                          <p:stCondLst>
                                            <p:cond delay="0"/>
                                          </p:stCondLst>
                                        </p:cTn>
                                        <p:tgtEl>
                                          <p:spTgt spid="3">
                                            <p:txEl>
                                              <p:pRg st="3" end="3"/>
                                            </p:txEl>
                                          </p:spTgt>
                                        </p:tgtEl>
                                        <p:attrNameLst>
                                          <p:attrName>r</p:attrName>
                                        </p:attrNameLst>
                                      </p:cBhvr>
                                    </p:animRot>
                                    <p:animRot by="-1500000">
                                      <p:cBhvr>
                                        <p:cTn id="16" dur="125" fill="hold">
                                          <p:stCondLst>
                                            <p:cond delay="125"/>
                                          </p:stCondLst>
                                        </p:cTn>
                                        <p:tgtEl>
                                          <p:spTgt spid="3">
                                            <p:txEl>
                                              <p:pRg st="3" end="3"/>
                                            </p:txEl>
                                          </p:spTgt>
                                        </p:tgtEl>
                                        <p:attrNameLst>
                                          <p:attrName>r</p:attrName>
                                        </p:attrNameLst>
                                      </p:cBhvr>
                                    </p:animRot>
                                    <p:animRot by="-1500000">
                                      <p:cBhvr>
                                        <p:cTn id="17" dur="125" fill="hold">
                                          <p:stCondLst>
                                            <p:cond delay="250"/>
                                          </p:stCondLst>
                                        </p:cTn>
                                        <p:tgtEl>
                                          <p:spTgt spid="3">
                                            <p:txEl>
                                              <p:pRg st="3" end="3"/>
                                            </p:txEl>
                                          </p:spTgt>
                                        </p:tgtEl>
                                        <p:attrNameLst>
                                          <p:attrName>r</p:attrName>
                                        </p:attrNameLst>
                                      </p:cBhvr>
                                    </p:animRot>
                                    <p:animRot by="1500000">
                                      <p:cBhvr>
                                        <p:cTn id="18" dur="125" fill="hold">
                                          <p:stCondLst>
                                            <p:cond delay="375"/>
                                          </p:stCondLst>
                                        </p:cTn>
                                        <p:tgtEl>
                                          <p:spTgt spid="3">
                                            <p:txEl>
                                              <p:pRg st="3" end="3"/>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randombar(horizontal)">
                                      <p:cBhvr>
                                        <p:cTn id="23" dur="500"/>
                                        <p:tgtEl>
                                          <p:spTgt spid="1026"/>
                                        </p:tgtEl>
                                      </p:cBhvr>
                                    </p:animEffect>
                                  </p:childTnLst>
                                </p:cTn>
                              </p:par>
                            </p:childTnLst>
                          </p:cTn>
                        </p:par>
                      </p:childTnLst>
                    </p:cTn>
                  </p:par>
                  <p:par>
                    <p:cTn id="24" fill="hold">
                      <p:stCondLst>
                        <p:cond delay="indefinite"/>
                      </p:stCondLst>
                      <p:childTnLst>
                        <p:par>
                          <p:cTn id="25" fill="hold">
                            <p:stCondLst>
                              <p:cond delay="0"/>
                            </p:stCondLst>
                            <p:childTnLst>
                              <p:par>
                                <p:cTn id="26" presetID="24" presetClass="emph" presetSubtype="0" fill="hold" nodeType="clickEffect">
                                  <p:stCondLst>
                                    <p:cond delay="0"/>
                                  </p:stCondLst>
                                  <p:childTnLst>
                                    <p:animClr clrSpc="hsl" dir="cw">
                                      <p:cBhvr override="childStyle">
                                        <p:cTn id="27" dur="500" fill="hold"/>
                                        <p:tgtEl>
                                          <p:spTgt spid="1027"/>
                                        </p:tgtEl>
                                        <p:attrNameLst>
                                          <p:attrName>style.color</p:attrName>
                                        </p:attrNameLst>
                                      </p:cBhvr>
                                      <p:by>
                                        <p:hsl h="0" s="-12549" l="-25098"/>
                                      </p:by>
                                    </p:animClr>
                                    <p:animClr clrSpc="hsl" dir="cw">
                                      <p:cBhvr>
                                        <p:cTn id="28" dur="500" fill="hold"/>
                                        <p:tgtEl>
                                          <p:spTgt spid="1027"/>
                                        </p:tgtEl>
                                        <p:attrNameLst>
                                          <p:attrName>fillcolor</p:attrName>
                                        </p:attrNameLst>
                                      </p:cBhvr>
                                      <p:by>
                                        <p:hsl h="0" s="-12549" l="-25098"/>
                                      </p:by>
                                    </p:animClr>
                                    <p:animClr clrSpc="hsl" dir="cw">
                                      <p:cBhvr>
                                        <p:cTn id="29" dur="500" fill="hold"/>
                                        <p:tgtEl>
                                          <p:spTgt spid="1027"/>
                                        </p:tgtEl>
                                        <p:attrNameLst>
                                          <p:attrName>stroke.color</p:attrName>
                                        </p:attrNameLst>
                                      </p:cBhvr>
                                      <p:by>
                                        <p:hsl h="0" s="-12549" l="-25098"/>
                                      </p:by>
                                    </p:animClr>
                                    <p:set>
                                      <p:cBhvr>
                                        <p:cTn id="30" dur="500" fill="hold"/>
                                        <p:tgtEl>
                                          <p:spTgt spid="1027"/>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1" presetClass="exit" presetSubtype="1" fill="hold" nodeType="clickEffect">
                                  <p:stCondLst>
                                    <p:cond delay="0"/>
                                  </p:stCondLst>
                                  <p:childTnLst>
                                    <p:animEffect transition="out" filter="wheel(1)">
                                      <p:cBhvr>
                                        <p:cTn id="34" dur="2000"/>
                                        <p:tgtEl>
                                          <p:spTgt spid="1028"/>
                                        </p:tgtEl>
                                      </p:cBhvr>
                                    </p:animEffect>
                                    <p:set>
                                      <p:cBhvr>
                                        <p:cTn id="35" dur="1" fill="hold">
                                          <p:stCondLst>
                                            <p:cond delay="1999"/>
                                          </p:stCondLst>
                                        </p:cTn>
                                        <p:tgtEl>
                                          <p:spTgt spid="102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7" presetClass="emph" presetSubtype="0" fill="remove" grpId="0" nodeType="clickEffect">
                                  <p:stCondLst>
                                    <p:cond delay="0"/>
                                  </p:stCondLst>
                                  <p:childTnLst>
                                    <p:animClr clrSpc="rgb" dir="cw">
                                      <p:cBhvr override="childStyle">
                                        <p:cTn id="39" dur="250" autoRev="1" fill="remove"/>
                                        <p:tgtEl>
                                          <p:spTgt spid="2"/>
                                        </p:tgtEl>
                                        <p:attrNameLst>
                                          <p:attrName>style.color</p:attrName>
                                        </p:attrNameLst>
                                      </p:cBhvr>
                                      <p:to>
                                        <a:schemeClr val="bg1"/>
                                      </p:to>
                                    </p:animClr>
                                    <p:animClr clrSpc="rgb" dir="cw">
                                      <p:cBhvr>
                                        <p:cTn id="40" dur="250" autoRev="1" fill="remove"/>
                                        <p:tgtEl>
                                          <p:spTgt spid="2"/>
                                        </p:tgtEl>
                                        <p:attrNameLst>
                                          <p:attrName>fillcolor</p:attrName>
                                        </p:attrNameLst>
                                      </p:cBhvr>
                                      <p:to>
                                        <a:schemeClr val="bg1"/>
                                      </p:to>
                                    </p:animClr>
                                    <p:set>
                                      <p:cBhvr>
                                        <p:cTn id="41" dur="250" autoRev="1" fill="remove"/>
                                        <p:tgtEl>
                                          <p:spTgt spid="2"/>
                                        </p:tgtEl>
                                        <p:attrNameLst>
                                          <p:attrName>fill.type</p:attrName>
                                        </p:attrNameLst>
                                      </p:cBhvr>
                                      <p:to>
                                        <p:strVal val="solid"/>
                                      </p:to>
                                    </p:set>
                                    <p:set>
                                      <p:cBhvr>
                                        <p:cTn id="42"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Ζωντάνια">
  <a:themeElements>
    <a:clrScheme name="Ζωντάνι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Ζωντάνι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Ζωντάνι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53</TotalTime>
  <Words>171</Words>
  <Application>Microsoft Office PowerPoint</Application>
  <PresentationFormat>Προβολή στην οθόνη (4:3)</PresentationFormat>
  <Paragraphs>8</Paragraphs>
  <Slides>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vt:i4>
      </vt:variant>
    </vt:vector>
  </HeadingPairs>
  <TitlesOfParts>
    <vt:vector size="4" baseType="lpstr">
      <vt:lpstr>Ζωντάνια</vt:lpstr>
      <vt:lpstr>ΑΠΟΚΡΙΑΤΙΚΕΣ ΣΤΟΛΕΣ</vt:lpstr>
      <vt:lpstr>ΚΑΡΝΑΒΑΛΙ ΤΗΣ ΠΑΤΡΑΣ</vt:lpstr>
      <vt:lpstr>ΤΗ ΣΗΜAIΝΕΙ ΚΑΡΝΑΒΑΛΙ;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ΑΠΟΚΡΙΑΤΙΚΕΣ ΣΤΟΛΕΣ</dc:title>
  <dc:creator>sxoleio</dc:creator>
  <cp:lastModifiedBy>sxoleio</cp:lastModifiedBy>
  <cp:revision>6</cp:revision>
  <dcterms:created xsi:type="dcterms:W3CDTF">2012-02-14T08:07:58Z</dcterms:created>
  <dcterms:modified xsi:type="dcterms:W3CDTF">2012-02-17T08:23:27Z</dcterms:modified>
</cp:coreProperties>
</file>