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Ισοσκελές τρίγωνο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E408BC8-74A6-4595-9CAE-9B6ABBCBF795}" type="datetimeFigureOut">
              <a:rPr lang="el-GR" smtClean="0"/>
              <a:t>6/4/2012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l-GR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45FBCC-F216-4322-9D85-5EA18D977AA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08BC8-74A6-4595-9CAE-9B6ABBCBF795}" type="datetimeFigureOut">
              <a:rPr lang="el-GR" smtClean="0"/>
              <a:t>6/4/2012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FBCC-F216-4322-9D85-5EA18D977AA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08BC8-74A6-4595-9CAE-9B6ABBCBF795}" type="datetimeFigureOut">
              <a:rPr lang="el-GR" smtClean="0"/>
              <a:t>6/4/2012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FBCC-F216-4322-9D85-5EA18D977AA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E408BC8-74A6-4595-9CAE-9B6ABBCBF795}" type="datetimeFigureOut">
              <a:rPr lang="el-GR" smtClean="0"/>
              <a:t>6/4/2012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FBCC-F216-4322-9D85-5EA18D977AA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Ορθογώνιο τρίγωνο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Ισοσκελές τρίγωνο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E408BC8-74A6-4595-9CAE-9B6ABBCBF795}" type="datetimeFigureOut">
              <a:rPr lang="el-GR" smtClean="0"/>
              <a:t>6/4/2012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45FBCC-F216-4322-9D85-5EA18D977AA5}" type="slidenum">
              <a:rPr lang="el-GR" smtClean="0"/>
              <a:t>‹#›</a:t>
            </a:fld>
            <a:endParaRPr lang="el-GR"/>
          </a:p>
        </p:txBody>
      </p:sp>
      <p:cxnSp>
        <p:nvCxnSpPr>
          <p:cNvPr id="11" name="Ευθεία γραμμή σύνδεσης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Ευθεία γραμμή σύνδεσης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E408BC8-74A6-4595-9CAE-9B6ABBCBF795}" type="datetimeFigureOut">
              <a:rPr lang="el-GR" smtClean="0"/>
              <a:t>6/4/2012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45FBCC-F216-4322-9D85-5EA18D977AA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E408BC8-74A6-4595-9CAE-9B6ABBCBF795}" type="datetimeFigureOut">
              <a:rPr lang="el-GR" smtClean="0"/>
              <a:t>6/4/2012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45FBCC-F216-4322-9D85-5EA18D977AA5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08BC8-74A6-4595-9CAE-9B6ABBCBF795}" type="datetimeFigureOut">
              <a:rPr lang="el-GR" smtClean="0"/>
              <a:t>6/4/2012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FBCC-F216-4322-9D85-5EA18D977AA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E408BC8-74A6-4595-9CAE-9B6ABBCBF795}" type="datetimeFigureOut">
              <a:rPr lang="el-GR" smtClean="0"/>
              <a:t>6/4/2012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45FBCC-F216-4322-9D85-5EA18D977AA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E408BC8-74A6-4595-9CAE-9B6ABBCBF795}" type="datetimeFigureOut">
              <a:rPr lang="el-GR" smtClean="0"/>
              <a:t>6/4/2012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45FBCC-F216-4322-9D85-5EA18D977AA5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E408BC8-74A6-4595-9CAE-9B6ABBCBF795}" type="datetimeFigureOut">
              <a:rPr lang="el-GR" smtClean="0"/>
              <a:t>6/4/2012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45FBCC-F216-4322-9D85-5EA18D977AA5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Ορθογώνιο τρίγωνο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Ευθεία γραμμή σύνδεσης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Ευθεία γραμμή σύνδεσης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E408BC8-74A6-4595-9CAE-9B6ABBCBF795}" type="datetimeFigureOut">
              <a:rPr lang="el-GR" smtClean="0"/>
              <a:t>6/4/2012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45FBCC-F216-4322-9D85-5EA18D977AA5}" type="slidenum">
              <a:rPr lang="el-GR" smtClean="0"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-1908720" y="116632"/>
            <a:ext cx="9649072" cy="2160240"/>
          </a:xfrm>
        </p:spPr>
        <p:txBody>
          <a:bodyPr>
            <a:normAutofit/>
          </a:bodyPr>
          <a:lstStyle/>
          <a:p>
            <a:r>
              <a:rPr lang="el-GR" sz="7200" dirty="0" smtClean="0"/>
              <a:t>…Η ΑΝΟΙΞΗ...  </a:t>
            </a:r>
            <a:endParaRPr lang="el-GR" sz="7200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37503">
            <a:off x="978694" y="2644006"/>
            <a:ext cx="3384376" cy="338437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18408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9552" y="0"/>
            <a:ext cx="7239000" cy="1362075"/>
          </a:xfrm>
        </p:spPr>
        <p:txBody>
          <a:bodyPr/>
          <a:lstStyle/>
          <a:p>
            <a:r>
              <a:rPr lang="el-GR" dirty="0" smtClean="0"/>
              <a:t>ΠΟΛΥΤΙΜΕΣ ΑΝΟΙΞΙΑΤΙΚΕΣ ΣΥΜΒΟΥΛΕΣ..!!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95536" y="1340768"/>
            <a:ext cx="3960440" cy="3456384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Η άνοιξη είναι μία από τις δύο μεσαίες εποχές . Την άνοιξη ανθίζουν πολλά και διάφορα είδη φυτών τα οποία ομορφαίνουν τον κόσμο γύρω μας . Μπορούμε να σας προτείνουμε κάποια είδη που μπορείτε να τα φυτέψετε στον κήπο σας ή να κάνετε μια πολλή όμορφη ανθοδέσμη για να την χαρίσετε σε κάποιο αγαπημένο σας άτομο..!</a:t>
            </a:r>
            <a:endParaRPr lang="el-GR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4666990"/>
            <a:ext cx="20162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chemeClr val="accent1"/>
                </a:solidFill>
              </a:rPr>
              <a:t>1)</a:t>
            </a:r>
            <a:r>
              <a:rPr lang="el-GR" dirty="0" smtClean="0"/>
              <a:t>Βερβένα</a:t>
            </a:r>
          </a:p>
          <a:p>
            <a:r>
              <a:rPr lang="el-GR" dirty="0" smtClean="0">
                <a:solidFill>
                  <a:schemeClr val="accent1"/>
                </a:solidFill>
              </a:rPr>
              <a:t>2)</a:t>
            </a:r>
            <a:r>
              <a:rPr lang="el-GR" dirty="0" smtClean="0"/>
              <a:t>Γαρίφαλο</a:t>
            </a:r>
          </a:p>
          <a:p>
            <a:r>
              <a:rPr lang="el-GR" dirty="0" smtClean="0">
                <a:solidFill>
                  <a:schemeClr val="accent1"/>
                </a:solidFill>
              </a:rPr>
              <a:t>3)</a:t>
            </a:r>
            <a:r>
              <a:rPr lang="el-GR" dirty="0" smtClean="0"/>
              <a:t>Γκαζάνια</a:t>
            </a:r>
          </a:p>
          <a:p>
            <a:r>
              <a:rPr lang="el-GR" dirty="0" smtClean="0">
                <a:solidFill>
                  <a:schemeClr val="accent1"/>
                </a:solidFill>
              </a:rPr>
              <a:t>4)</a:t>
            </a:r>
            <a:r>
              <a:rPr lang="el-GR" dirty="0" smtClean="0"/>
              <a:t>Μαστιχιά</a:t>
            </a:r>
          </a:p>
          <a:p>
            <a:r>
              <a:rPr lang="el-GR" dirty="0" smtClean="0">
                <a:solidFill>
                  <a:schemeClr val="accent1"/>
                </a:solidFill>
              </a:rPr>
              <a:t>5)</a:t>
            </a:r>
            <a:r>
              <a:rPr lang="el-GR" dirty="0" smtClean="0"/>
              <a:t>Μίλιον μπελς</a:t>
            </a:r>
          </a:p>
          <a:p>
            <a:r>
              <a:rPr lang="el-GR" dirty="0" smtClean="0">
                <a:solidFill>
                  <a:schemeClr val="accent1"/>
                </a:solidFill>
              </a:rPr>
              <a:t>6)</a:t>
            </a:r>
            <a:r>
              <a:rPr lang="el-GR" dirty="0" smtClean="0"/>
              <a:t>Μολόχα</a:t>
            </a:r>
          </a:p>
          <a:p>
            <a:r>
              <a:rPr lang="el-GR" dirty="0" smtClean="0">
                <a:solidFill>
                  <a:schemeClr val="accent1"/>
                </a:solidFill>
              </a:rPr>
              <a:t>7)</a:t>
            </a:r>
            <a:r>
              <a:rPr lang="el-GR" dirty="0" smtClean="0"/>
              <a:t>Νεραγκούλα</a:t>
            </a:r>
            <a:endParaRPr lang="el-GR" dirty="0"/>
          </a:p>
        </p:txBody>
      </p:sp>
      <p:sp>
        <p:nvSpPr>
          <p:cNvPr id="6" name="TextBox 5"/>
          <p:cNvSpPr txBox="1"/>
          <p:nvPr/>
        </p:nvSpPr>
        <p:spPr>
          <a:xfrm>
            <a:off x="2195736" y="4797152"/>
            <a:ext cx="21297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chemeClr val="accent1"/>
                </a:solidFill>
              </a:rPr>
              <a:t>8)</a:t>
            </a:r>
            <a:r>
              <a:rPr lang="el-GR" dirty="0" smtClean="0"/>
              <a:t>Φελίτσια</a:t>
            </a:r>
          </a:p>
          <a:p>
            <a:r>
              <a:rPr lang="el-GR" dirty="0" smtClean="0">
                <a:solidFill>
                  <a:schemeClr val="accent1"/>
                </a:solidFill>
              </a:rPr>
              <a:t>9)</a:t>
            </a:r>
            <a:r>
              <a:rPr lang="el-GR" dirty="0" smtClean="0"/>
              <a:t>Βιγόνια</a:t>
            </a:r>
          </a:p>
          <a:p>
            <a:r>
              <a:rPr lang="el-GR" dirty="0" smtClean="0">
                <a:solidFill>
                  <a:schemeClr val="accent1"/>
                </a:solidFill>
              </a:rPr>
              <a:t>10)</a:t>
            </a:r>
            <a:r>
              <a:rPr lang="el-GR" dirty="0" smtClean="0"/>
              <a:t>Ντάλια</a:t>
            </a:r>
          </a:p>
          <a:p>
            <a:r>
              <a:rPr lang="el-GR" dirty="0" smtClean="0">
                <a:solidFill>
                  <a:schemeClr val="accent1"/>
                </a:solidFill>
              </a:rPr>
              <a:t>11)</a:t>
            </a:r>
            <a:r>
              <a:rPr lang="el-GR" dirty="0" smtClean="0"/>
              <a:t>Μανόλια</a:t>
            </a:r>
          </a:p>
          <a:p>
            <a:r>
              <a:rPr lang="el-GR" dirty="0" smtClean="0">
                <a:solidFill>
                  <a:schemeClr val="accent1"/>
                </a:solidFill>
              </a:rPr>
              <a:t>12)</a:t>
            </a:r>
            <a:r>
              <a:rPr lang="el-GR" dirty="0" smtClean="0"/>
              <a:t>Πανσές</a:t>
            </a:r>
          </a:p>
          <a:p>
            <a:r>
              <a:rPr lang="el-GR" dirty="0" smtClean="0">
                <a:solidFill>
                  <a:schemeClr val="accent1"/>
                </a:solidFill>
              </a:rPr>
              <a:t>13)</a:t>
            </a:r>
            <a:r>
              <a:rPr lang="el-GR" dirty="0" smtClean="0"/>
              <a:t>Τριαντάφφυλο</a:t>
            </a:r>
            <a:endParaRPr lang="el-GR" dirty="0"/>
          </a:p>
        </p:txBody>
      </p:sp>
      <p:sp>
        <p:nvSpPr>
          <p:cNvPr id="7" name="TextBox 6"/>
          <p:cNvSpPr txBox="1"/>
          <p:nvPr/>
        </p:nvSpPr>
        <p:spPr>
          <a:xfrm>
            <a:off x="4716016" y="1268760"/>
            <a:ext cx="32403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Επίσης μέσα στην Άνοιξη γιορτάζουμε και μια μεγάλη θρησκευτική  γιορτή το Πάσχα. Το Πάσχα γιορτάζουμε τον θάνατο και την Ανάσταση </a:t>
            </a:r>
            <a:r>
              <a:rPr lang="el-GR" smtClean="0"/>
              <a:t>του </a:t>
            </a:r>
            <a:r>
              <a:rPr lang="el-GR" smtClean="0"/>
              <a:t>Χριστού</a:t>
            </a:r>
            <a:r>
              <a:rPr lang="el-GR" dirty="0" smtClean="0"/>
              <a:t>..!!</a:t>
            </a:r>
            <a:endParaRPr lang="el-GR" dirty="0"/>
          </a:p>
        </p:txBody>
      </p:sp>
      <p:pic>
        <p:nvPicPr>
          <p:cNvPr id="8" name="Εικόνα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14557">
            <a:off x="4932040" y="4005065"/>
            <a:ext cx="3641510" cy="226953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4614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6576392" cy="940843"/>
          </a:xfrm>
        </p:spPr>
        <p:txBody>
          <a:bodyPr/>
          <a:lstStyle/>
          <a:p>
            <a:r>
              <a:rPr lang="el-GR" dirty="0" smtClean="0"/>
              <a:t>ΣΤΙΧΑΚΙΑ..</a:t>
            </a:r>
            <a:r>
              <a:rPr lang="el-GR" dirty="0" smtClean="0">
                <a:sym typeface="Wingdings" pitchFamily="2" charset="2"/>
              </a:rPr>
              <a:t>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 rot="342481">
            <a:off x="179512" y="1412776"/>
            <a:ext cx="3888432" cy="2808312"/>
          </a:xfrm>
        </p:spPr>
        <p:txBody>
          <a:bodyPr/>
          <a:lstStyle/>
          <a:p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1)</a:t>
            </a:r>
            <a:r>
              <a:rPr lang="el-GR" dirty="0" smtClean="0">
                <a:solidFill>
                  <a:schemeClr val="tx1"/>
                </a:solidFill>
              </a:rPr>
              <a:t>"..</a:t>
            </a:r>
            <a:r>
              <a:rPr lang="el-GR" dirty="0" smtClean="0"/>
              <a:t>Έρχεσαι </a:t>
            </a:r>
            <a:r>
              <a:rPr lang="el-GR" dirty="0"/>
              <a:t>πάντα πιο νωρίς</a:t>
            </a:r>
            <a:br>
              <a:rPr lang="el-GR" dirty="0"/>
            </a:br>
            <a:r>
              <a:rPr lang="el-GR" dirty="0"/>
              <a:t>κανείς δε σε γνωρίζει</a:t>
            </a:r>
            <a:br>
              <a:rPr lang="el-GR" dirty="0"/>
            </a:br>
            <a:r>
              <a:rPr lang="el-GR" dirty="0"/>
              <a:t>άλλον τον κάνεις ν' αγαπά</a:t>
            </a:r>
            <a:br>
              <a:rPr lang="el-GR" dirty="0"/>
            </a:br>
            <a:r>
              <a:rPr lang="el-GR" dirty="0"/>
              <a:t>κι άλλον να μη γυρίζει.</a:t>
            </a:r>
            <a:br>
              <a:rPr lang="el-GR" dirty="0"/>
            </a:br>
            <a:r>
              <a:rPr lang="el-GR" dirty="0"/>
              <a:t>Και δε σου φτάνουν </a:t>
            </a:r>
            <a:r>
              <a:rPr lang="el-GR" dirty="0" smtClean="0"/>
              <a:t>όλα </a:t>
            </a:r>
            <a:r>
              <a:rPr lang="el-GR" dirty="0"/>
              <a:t>αυτά</a:t>
            </a:r>
            <a:br>
              <a:rPr lang="el-GR" dirty="0"/>
            </a:br>
            <a:r>
              <a:rPr lang="el-GR" dirty="0"/>
              <a:t>φεύγεις και δεν θυμάσαι</a:t>
            </a:r>
            <a:br>
              <a:rPr lang="el-GR" dirty="0"/>
            </a:br>
            <a:r>
              <a:rPr lang="el-GR" dirty="0"/>
              <a:t>ωραία είσαι άνοιξη</a:t>
            </a:r>
            <a:br>
              <a:rPr lang="el-GR" dirty="0"/>
            </a:br>
            <a:r>
              <a:rPr lang="el-GR" dirty="0"/>
              <a:t>γιατί δεν μας λυπάσαι</a:t>
            </a:r>
            <a:r>
              <a:rPr lang="el-GR" dirty="0" smtClean="0"/>
              <a:t>...«</a:t>
            </a:r>
          </a:p>
          <a:p>
            <a:endParaRPr lang="el-GR" dirty="0"/>
          </a:p>
        </p:txBody>
      </p:sp>
      <p:sp>
        <p:nvSpPr>
          <p:cNvPr id="4" name="TextBox 3"/>
          <p:cNvSpPr txBox="1"/>
          <p:nvPr/>
        </p:nvSpPr>
        <p:spPr>
          <a:xfrm rot="20516691">
            <a:off x="188041" y="4613031"/>
            <a:ext cx="4283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2)</a:t>
            </a:r>
            <a:r>
              <a:rPr lang="el-GR" dirty="0" smtClean="0"/>
              <a:t>Τα </a:t>
            </a:r>
            <a:r>
              <a:rPr lang="el-GR" dirty="0"/>
              <a:t>μάτια σου είναι άνοιξη, τα χείλη καλοκαίρι</a:t>
            </a:r>
            <a:br>
              <a:rPr lang="el-GR" dirty="0"/>
            </a:br>
            <a:r>
              <a:rPr lang="el-GR" dirty="0"/>
              <a:t>και νιώθω να ‘χει καύσωνα σαν μου κρατάς το χέρι.</a:t>
            </a:r>
          </a:p>
        </p:txBody>
      </p:sp>
      <p:sp>
        <p:nvSpPr>
          <p:cNvPr id="5" name="TextBox 4"/>
          <p:cNvSpPr txBox="1"/>
          <p:nvPr/>
        </p:nvSpPr>
        <p:spPr>
          <a:xfrm rot="20522068">
            <a:off x="3993423" y="753157"/>
            <a:ext cx="41582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3)</a:t>
            </a:r>
            <a:r>
              <a:rPr lang="el-GR" dirty="0" smtClean="0"/>
              <a:t>Οταν </a:t>
            </a:r>
            <a:r>
              <a:rPr lang="el-GR" dirty="0"/>
              <a:t>σε βλέπω η άνοιξη μες την καρδιά μου μπαίνει</a:t>
            </a:r>
            <a:br>
              <a:rPr lang="el-GR" dirty="0"/>
            </a:br>
            <a:r>
              <a:rPr lang="el-GR" dirty="0"/>
              <a:t>κι ας είναι </a:t>
            </a:r>
            <a:r>
              <a:rPr lang="el-GR" dirty="0" smtClean="0"/>
              <a:t>από </a:t>
            </a:r>
            <a:r>
              <a:rPr lang="el-GR" dirty="0"/>
              <a:t>όξω τα </a:t>
            </a:r>
            <a:r>
              <a:rPr lang="el-GR" dirty="0" smtClean="0"/>
              <a:t>βουνά </a:t>
            </a:r>
            <a:r>
              <a:rPr lang="el-GR" dirty="0"/>
              <a:t>κι οι κάμποι </a:t>
            </a:r>
            <a:r>
              <a:rPr lang="el-GR" dirty="0" smtClean="0"/>
              <a:t>χιονισμένοι..</a:t>
            </a:r>
            <a:endParaRPr lang="el-GR" dirty="0"/>
          </a:p>
        </p:txBody>
      </p:sp>
      <p:sp>
        <p:nvSpPr>
          <p:cNvPr id="6" name="TextBox 5"/>
          <p:cNvSpPr txBox="1"/>
          <p:nvPr/>
        </p:nvSpPr>
        <p:spPr>
          <a:xfrm rot="538058">
            <a:off x="5137734" y="2441556"/>
            <a:ext cx="39759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4)</a:t>
            </a:r>
            <a:r>
              <a:rPr lang="el-GR" dirty="0" smtClean="0"/>
              <a:t>Ήρθε </a:t>
            </a:r>
            <a:r>
              <a:rPr lang="el-GR" dirty="0"/>
              <a:t>πάλι η άνοιξη και το παράπονό μου</a:t>
            </a:r>
            <a:br>
              <a:rPr lang="el-GR" dirty="0"/>
            </a:br>
            <a:r>
              <a:rPr lang="el-GR" dirty="0"/>
              <a:t>είναι με τ' άλλα τα πουλιά δεν ήρθε το δικό μου</a:t>
            </a:r>
            <a:r>
              <a:rPr lang="el-GR" dirty="0" smtClean="0"/>
              <a:t>..</a:t>
            </a:r>
            <a:endParaRPr lang="el-GR" dirty="0"/>
          </a:p>
        </p:txBody>
      </p:sp>
      <p:pic>
        <p:nvPicPr>
          <p:cNvPr id="7" name="Εικόνα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32005">
            <a:off x="4766187" y="4051667"/>
            <a:ext cx="3018792" cy="2323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14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7080448" cy="1012851"/>
          </a:xfrm>
        </p:spPr>
        <p:txBody>
          <a:bodyPr>
            <a:normAutofit/>
          </a:bodyPr>
          <a:lstStyle/>
          <a:p>
            <a:r>
              <a:rPr lang="el-GR" sz="4000" dirty="0" smtClean="0"/>
              <a:t>ΕΥΧΑΡΙΣΤΟΥΜΕ..</a:t>
            </a:r>
            <a:endParaRPr lang="el-GR" sz="400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 rot="21189626">
            <a:off x="446076" y="1808481"/>
            <a:ext cx="8151440" cy="4963816"/>
          </a:xfrm>
        </p:spPr>
        <p:txBody>
          <a:bodyPr>
            <a:normAutofit/>
          </a:bodyPr>
          <a:lstStyle/>
          <a:p>
            <a:r>
              <a:rPr lang="el-GR" sz="4000" dirty="0" smtClean="0"/>
              <a:t>¨..Μαρία + Νεφέλη¨ .. </a:t>
            </a:r>
            <a:r>
              <a:rPr lang="el-GR" sz="4000" dirty="0" smtClean="0">
                <a:sym typeface="Wingdings" pitchFamily="2" charset="2"/>
              </a:rPr>
              <a:t></a:t>
            </a:r>
            <a:endParaRPr lang="el-GR" sz="4000" dirty="0" smtClean="0"/>
          </a:p>
        </p:txBody>
      </p:sp>
      <p:pic>
        <p:nvPicPr>
          <p:cNvPr id="6" name="Εικόνα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21639">
            <a:off x="5602350" y="3838258"/>
            <a:ext cx="3264800" cy="243982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Εικόνα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87774">
            <a:off x="3923899" y="4302009"/>
            <a:ext cx="2803203" cy="185712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0545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Ζωντάνια">
  <a:themeElements>
    <a:clrScheme name="Ζωντάνι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Ζωντάνι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Ζωντάνι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61</TotalTime>
  <Words>148</Words>
  <Application>Microsoft Office PowerPoint</Application>
  <PresentationFormat>Προβολή στην οθόνη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Ζωντάνια</vt:lpstr>
      <vt:lpstr>…Η ΑΝΟΙΞΗ...  </vt:lpstr>
      <vt:lpstr>ΠΟΛΥΤΙΜΕΣ ΑΝΟΙΞΙΑΤΙΚΕΣ ΣΥΜΒΟΥΛΕΣ..!!</vt:lpstr>
      <vt:lpstr>ΣΤΙΧΑΚΙΑ..</vt:lpstr>
      <vt:lpstr>ΕΥΧΑΡΙΣΤΟΥΜΕ..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…Η ΑΝΟΙΞΗ...</dc:title>
  <dc:creator>sxoleio</dc:creator>
  <cp:lastModifiedBy>sxoleio</cp:lastModifiedBy>
  <cp:revision>8</cp:revision>
  <dcterms:created xsi:type="dcterms:W3CDTF">2012-03-27T05:15:51Z</dcterms:created>
  <dcterms:modified xsi:type="dcterms:W3CDTF">2012-04-06T07:33:20Z</dcterms:modified>
</cp:coreProperties>
</file>