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3DAA368-2153-411D-8AD0-C8AF9DB1A050}" type="datetimeFigureOut">
              <a:rPr lang="el-GR" smtClean="0"/>
              <a:pPr/>
              <a:t>11/5/2012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F418F3-A52E-46DD-86BF-66A44D81FE6A}"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AA368-2153-411D-8AD0-C8AF9DB1A050}" type="datetimeFigureOut">
              <a:rPr lang="el-GR" smtClean="0"/>
              <a:pPr/>
              <a:t>11/5/2012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F418F3-A52E-46DD-86BF-66A44D81FE6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28662" y="500042"/>
            <a:ext cx="7772400" cy="642942"/>
          </a:xfrm>
        </p:spPr>
        <p:txBody>
          <a:bodyPr>
            <a:normAutofit/>
          </a:bodyPr>
          <a:lstStyle/>
          <a:p>
            <a:r>
              <a:rPr lang="en-US" sz="2000" dirty="0" smtClean="0"/>
              <a:t>THE KING’S NEW SUIT</a:t>
            </a:r>
            <a:endParaRPr lang="el-GR" sz="2000" dirty="0"/>
          </a:p>
        </p:txBody>
      </p:sp>
      <p:sp>
        <p:nvSpPr>
          <p:cNvPr id="3" name="2 - Υπότιτλος"/>
          <p:cNvSpPr>
            <a:spLocks noGrp="1"/>
          </p:cNvSpPr>
          <p:nvPr>
            <p:ph type="subTitle" idx="1"/>
          </p:nvPr>
        </p:nvSpPr>
        <p:spPr>
          <a:xfrm>
            <a:off x="1500166" y="2000240"/>
            <a:ext cx="6400800" cy="1752600"/>
          </a:xfrm>
        </p:spPr>
        <p:txBody>
          <a:bodyPr>
            <a:noAutofit/>
          </a:bodyPr>
          <a:lstStyle/>
          <a:p>
            <a:pPr algn="just"/>
            <a:r>
              <a:rPr lang="en-US" sz="1600" dirty="0" smtClean="0">
                <a:solidFill>
                  <a:schemeClr val="tx1"/>
                </a:solidFill>
              </a:rPr>
              <a:t>Once upon a time there was a very rich king. He spent  all day  in front of a mirror. He watched his new clothes every single time. One day two men arrived. The king wanted to speak  to them. When they went  to the palace  the king asked them to make a new suit for him. The men said that they will make a suit for him but only clever people will see it. After a few days the suit was ready. The men saw to the king the suit. The king didn’t  see anything and he was right, but pretended that it was brilliant and he said that he wanted to wear it to the next parade. The big day arrived. The king wore his new suit but in fact went to the parade without clothes. Suddenly a man shouted that the king isn’t wearing anything. The king was ashamed and understood that he was a fool after all.</a:t>
            </a:r>
          </a:p>
          <a:p>
            <a:pPr algn="just"/>
            <a:r>
              <a:rPr lang="en-US" sz="1600" dirty="0">
                <a:solidFill>
                  <a:schemeClr val="tx1"/>
                </a:solidFill>
              </a:rPr>
              <a:t> </a:t>
            </a:r>
            <a:r>
              <a:rPr lang="en-US" sz="1600" dirty="0" smtClean="0">
                <a:solidFill>
                  <a:schemeClr val="tx1"/>
                </a:solidFill>
              </a:rPr>
              <a:t>          </a:t>
            </a:r>
          </a:p>
          <a:p>
            <a:pPr algn="l"/>
            <a:r>
              <a:rPr lang="en-US" sz="1600" dirty="0">
                <a:solidFill>
                  <a:schemeClr val="tx1"/>
                </a:solidFill>
              </a:rPr>
              <a:t> </a:t>
            </a:r>
            <a:r>
              <a:rPr lang="en-US" sz="1600" dirty="0" smtClean="0">
                <a:solidFill>
                  <a:schemeClr val="tx1"/>
                </a:solidFill>
              </a:rPr>
              <a:t>           </a:t>
            </a:r>
            <a:r>
              <a:rPr lang="en-US" sz="1600" dirty="0" smtClean="0">
                <a:solidFill>
                  <a:schemeClr val="tx1"/>
                </a:solidFill>
              </a:rPr>
              <a:t>                       </a:t>
            </a:r>
            <a:r>
              <a:rPr lang="en-US" sz="2000" dirty="0" smtClean="0">
                <a:solidFill>
                  <a:schemeClr val="tx1"/>
                </a:solidFill>
              </a:rPr>
              <a:t>Maria E.</a:t>
            </a:r>
            <a:endParaRPr lang="el-GR" sz="2000" dirty="0">
              <a:solidFill>
                <a:schemeClr val="tx1"/>
              </a:solidFill>
            </a:endParaRPr>
          </a:p>
        </p:txBody>
      </p:sp>
      <p:pic>
        <p:nvPicPr>
          <p:cNvPr id="11266" name="Picture 2" descr="https://encrypted-tbn2.google.com/images?q=tbn:ANd9GcQ8NKegHnFsltpscZOoveiWGGCw9-zAo87aNUEcDzXNTy04OVwqzw"/>
          <p:cNvPicPr>
            <a:picLocks noChangeAspect="1" noChangeArrowheads="1"/>
          </p:cNvPicPr>
          <p:nvPr/>
        </p:nvPicPr>
        <p:blipFill>
          <a:blip r:embed="rId2"/>
          <a:srcRect/>
          <a:stretch>
            <a:fillRect/>
          </a:stretch>
        </p:blipFill>
        <p:spPr bwMode="auto">
          <a:xfrm>
            <a:off x="0" y="4821715"/>
            <a:ext cx="2286016" cy="2036285"/>
          </a:xfrm>
          <a:prstGeom prst="ellipse">
            <a:avLst/>
          </a:prstGeom>
          <a:ln>
            <a:noFill/>
          </a:ln>
          <a:effectLst>
            <a:softEdge rad="112500"/>
          </a:effectLst>
        </p:spPr>
      </p:pic>
      <p:pic>
        <p:nvPicPr>
          <p:cNvPr id="11268" name="Picture 4" descr="https://encrypted-tbn2.google.com/images?q=tbn:ANd9GcRR5cftEX-w6aQsZPDgEJIcDL3NW8wVMeTjXgMN6yilaIaHxo60"/>
          <p:cNvPicPr>
            <a:picLocks noChangeAspect="1" noChangeArrowheads="1"/>
          </p:cNvPicPr>
          <p:nvPr/>
        </p:nvPicPr>
        <p:blipFill>
          <a:blip r:embed="rId3"/>
          <a:srcRect/>
          <a:stretch>
            <a:fillRect/>
          </a:stretch>
        </p:blipFill>
        <p:spPr bwMode="auto">
          <a:xfrm>
            <a:off x="0" y="0"/>
            <a:ext cx="1579956" cy="207167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1270" name="Picture 6" descr="https://encrypted-tbn3.google.com/images?q=tbn:ANd9GcQNoODnN1lgd1yTOkv94RsyNjdiGBKS3qpAPO1j3eXJUn_33HNx"/>
          <p:cNvPicPr>
            <a:picLocks noChangeAspect="1" noChangeArrowheads="1"/>
          </p:cNvPicPr>
          <p:nvPr/>
        </p:nvPicPr>
        <p:blipFill>
          <a:blip r:embed="rId4"/>
          <a:srcRect/>
          <a:stretch>
            <a:fillRect/>
          </a:stretch>
        </p:blipFill>
        <p:spPr bwMode="auto">
          <a:xfrm>
            <a:off x="5429256" y="4857760"/>
            <a:ext cx="2905125" cy="1571626"/>
          </a:xfrm>
          <a:prstGeom prst="rect">
            <a:avLst/>
          </a:prstGeom>
          <a:noFill/>
        </p:spPr>
      </p:pic>
      <p:pic>
        <p:nvPicPr>
          <p:cNvPr id="11272" name="Picture 8" descr="https://encrypted-tbn1.google.com/images?q=tbn:ANd9GcTnlszT-imWUCiw99WCfX5_rai3jwRV-lPdOdNLVZDy6TOuU1LR"/>
          <p:cNvPicPr>
            <a:picLocks noChangeAspect="1" noChangeArrowheads="1"/>
          </p:cNvPicPr>
          <p:nvPr/>
        </p:nvPicPr>
        <p:blipFill>
          <a:blip r:embed="rId5"/>
          <a:srcRect/>
          <a:stretch>
            <a:fillRect/>
          </a:stretch>
        </p:blipFill>
        <p:spPr bwMode="auto">
          <a:xfrm>
            <a:off x="7549779" y="0"/>
            <a:ext cx="1594221" cy="2071678"/>
          </a:xfrm>
          <a:prstGeom prst="rect">
            <a:avLst/>
          </a:prstGeo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184</Words>
  <Application>Microsoft Office PowerPoint</Application>
  <PresentationFormat>Προβολή στην οθόνη (4:3)</PresentationFormat>
  <Paragraphs>4</Paragraphs>
  <Slides>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vt:i4>
      </vt:variant>
    </vt:vector>
  </HeadingPairs>
  <TitlesOfParts>
    <vt:vector size="2" baseType="lpstr">
      <vt:lpstr>Θέμα του Office</vt:lpstr>
      <vt:lpstr>THE KING’S NEW SUIT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KINGS NEW SUIT</dc:title>
  <dc:creator>EMIRZAS</dc:creator>
  <cp:lastModifiedBy>sxoleio</cp:lastModifiedBy>
  <cp:revision>10</cp:revision>
  <dcterms:created xsi:type="dcterms:W3CDTF">2012-05-08T16:18:07Z</dcterms:created>
  <dcterms:modified xsi:type="dcterms:W3CDTF">2012-05-11T08:24:10Z</dcterms:modified>
</cp:coreProperties>
</file>