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60093"/>
    <a:srgbClr val="FFFFCC"/>
    <a:srgbClr val="FF00FF"/>
    <a:srgbClr val="00FFFF"/>
    <a:srgbClr val="5EB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D3404E49-7E8E-4388-885F-A47808E65793}" type="datetimeFigureOut">
              <a:rPr lang="el-GR" smtClean="0"/>
              <a:t>28/5/2012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4393A29-52F0-4E86-8FAF-41E41A2301C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404E49-7E8E-4388-885F-A47808E65793}" type="datetimeFigureOut">
              <a:rPr lang="el-GR" smtClean="0"/>
              <a:t>28/5/2012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393A29-52F0-4E86-8FAF-41E41A2301C3}"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714348" y="1"/>
            <a:ext cx="7772400" cy="714356"/>
          </a:xfrm>
        </p:spPr>
        <p:txBody>
          <a:bodyPr>
            <a:normAutofit fontScale="90000"/>
          </a:bodyPr>
          <a:lstStyle/>
          <a:p>
            <a:r>
              <a:rPr lang="en-US" dirty="0" smtClean="0">
                <a:solidFill>
                  <a:srgbClr val="FF0000"/>
                </a:solidFill>
              </a:rPr>
              <a:t>T</a:t>
            </a:r>
            <a:r>
              <a:rPr lang="en-US" dirty="0" smtClean="0">
                <a:solidFill>
                  <a:srgbClr val="FFFF00"/>
                </a:solidFill>
              </a:rPr>
              <a:t>H</a:t>
            </a:r>
            <a:r>
              <a:rPr lang="en-US" dirty="0" smtClean="0">
                <a:solidFill>
                  <a:srgbClr val="00B050"/>
                </a:solidFill>
              </a:rPr>
              <a:t>E</a:t>
            </a:r>
            <a:r>
              <a:rPr lang="en-US" dirty="0" smtClean="0"/>
              <a:t> </a:t>
            </a:r>
            <a:r>
              <a:rPr lang="en-US" dirty="0" smtClean="0">
                <a:solidFill>
                  <a:srgbClr val="FFC000"/>
                </a:solidFill>
              </a:rPr>
              <a:t>L</a:t>
            </a:r>
            <a:r>
              <a:rPr lang="en-US" dirty="0" smtClean="0">
                <a:solidFill>
                  <a:srgbClr val="92D050"/>
                </a:solidFill>
              </a:rPr>
              <a:t>I</a:t>
            </a:r>
            <a:r>
              <a:rPr lang="en-US" dirty="0" smtClean="0">
                <a:solidFill>
                  <a:schemeClr val="accent2">
                    <a:lumMod val="60000"/>
                    <a:lumOff val="40000"/>
                  </a:schemeClr>
                </a:solidFill>
              </a:rPr>
              <a:t>O</a:t>
            </a:r>
            <a:r>
              <a:rPr lang="en-US" dirty="0" smtClean="0">
                <a:solidFill>
                  <a:schemeClr val="accent6">
                    <a:lumMod val="50000"/>
                  </a:schemeClr>
                </a:solidFill>
              </a:rPr>
              <a:t>N </a:t>
            </a:r>
            <a:r>
              <a:rPr lang="en-US" dirty="0" smtClean="0">
                <a:solidFill>
                  <a:schemeClr val="bg1">
                    <a:lumMod val="75000"/>
                  </a:schemeClr>
                </a:solidFill>
              </a:rPr>
              <a:t>A</a:t>
            </a:r>
            <a:r>
              <a:rPr lang="en-US" dirty="0" smtClean="0">
                <a:solidFill>
                  <a:srgbClr val="00B0F0"/>
                </a:solidFill>
              </a:rPr>
              <a:t>N</a:t>
            </a:r>
            <a:r>
              <a:rPr lang="en-US" dirty="0" smtClean="0">
                <a:solidFill>
                  <a:srgbClr val="00FFFF"/>
                </a:solidFill>
              </a:rPr>
              <a:t>D</a:t>
            </a:r>
            <a:r>
              <a:rPr lang="en-US" dirty="0" smtClean="0"/>
              <a:t> </a:t>
            </a:r>
            <a:r>
              <a:rPr lang="en-US" dirty="0" smtClean="0">
                <a:solidFill>
                  <a:srgbClr val="FF00FF"/>
                </a:solidFill>
              </a:rPr>
              <a:t>T</a:t>
            </a:r>
            <a:r>
              <a:rPr lang="en-US" dirty="0" smtClean="0">
                <a:solidFill>
                  <a:srgbClr val="FF0000"/>
                </a:solidFill>
              </a:rPr>
              <a:t>H</a:t>
            </a:r>
            <a:r>
              <a:rPr lang="en-US" dirty="0" smtClean="0">
                <a:solidFill>
                  <a:srgbClr val="D60093"/>
                </a:solidFill>
              </a:rPr>
              <a:t>E</a:t>
            </a:r>
            <a:r>
              <a:rPr lang="en-US" dirty="0" smtClean="0"/>
              <a:t> </a:t>
            </a:r>
            <a:r>
              <a:rPr lang="en-US" dirty="0" smtClean="0">
                <a:solidFill>
                  <a:srgbClr val="FFFF00"/>
                </a:solidFill>
              </a:rPr>
              <a:t>M</a:t>
            </a:r>
            <a:r>
              <a:rPr lang="en-US" dirty="0" smtClean="0">
                <a:solidFill>
                  <a:srgbClr val="00B050"/>
                </a:solidFill>
              </a:rPr>
              <a:t>O</a:t>
            </a:r>
            <a:r>
              <a:rPr lang="en-US" dirty="0" smtClean="0">
                <a:solidFill>
                  <a:srgbClr val="00B0F0"/>
                </a:solidFill>
              </a:rPr>
              <a:t>Y</a:t>
            </a:r>
            <a:r>
              <a:rPr lang="en-US" dirty="0" smtClean="0">
                <a:solidFill>
                  <a:srgbClr val="FFC000"/>
                </a:solidFill>
              </a:rPr>
              <a:t>S</a:t>
            </a:r>
            <a:r>
              <a:rPr lang="en-US" dirty="0" smtClean="0">
                <a:solidFill>
                  <a:srgbClr val="C00000"/>
                </a:solidFill>
              </a:rPr>
              <a:t>E</a:t>
            </a:r>
            <a:endParaRPr lang="el-GR" dirty="0">
              <a:solidFill>
                <a:srgbClr val="C00000"/>
              </a:solidFill>
            </a:endParaRPr>
          </a:p>
        </p:txBody>
      </p:sp>
      <p:sp>
        <p:nvSpPr>
          <p:cNvPr id="3" name="2 - Υπότιτλος"/>
          <p:cNvSpPr>
            <a:spLocks noGrp="1"/>
          </p:cNvSpPr>
          <p:nvPr>
            <p:ph type="subTitle" idx="1"/>
          </p:nvPr>
        </p:nvSpPr>
        <p:spPr>
          <a:xfrm>
            <a:off x="1371600" y="857232"/>
            <a:ext cx="6400800" cy="2714644"/>
          </a:xfrm>
        </p:spPr>
        <p:txBody>
          <a:bodyPr>
            <a:normAutofit fontScale="70000" lnSpcReduction="20000"/>
          </a:bodyPr>
          <a:lstStyle/>
          <a:p>
            <a:pPr algn="just"/>
            <a:r>
              <a:rPr lang="en-US" sz="2800" dirty="0" smtClean="0">
                <a:solidFill>
                  <a:schemeClr val="tx1"/>
                </a:solidFill>
              </a:rPr>
              <a:t>My favourite story is &lt;&lt;The Lion and the Mouse&gt;&gt;.Once upon a time there was a little white mouse which wanted to go swimming because the weather was very hot. In the road, she met  a snake and his friends. The snake and his friends told her that she can wake the lion if she swam. But she swam and woke the lion. The lion told her to do anymore. After some days the mouse saved the lion trapped in a net and then they became friends. This story appealed to me because refers to animals.</a:t>
            </a:r>
            <a:endParaRPr lang="el-GR" sz="2800" dirty="0">
              <a:solidFill>
                <a:schemeClr val="tx1"/>
              </a:solidFill>
            </a:endParaRPr>
          </a:p>
        </p:txBody>
      </p:sp>
      <p:pic>
        <p:nvPicPr>
          <p:cNvPr id="1026" name="Picture 2"/>
          <p:cNvPicPr>
            <a:picLocks noChangeAspect="1" noChangeArrowheads="1"/>
          </p:cNvPicPr>
          <p:nvPr/>
        </p:nvPicPr>
        <p:blipFill>
          <a:blip r:embed="rId2"/>
          <a:srcRect/>
          <a:stretch>
            <a:fillRect/>
          </a:stretch>
        </p:blipFill>
        <p:spPr bwMode="auto">
          <a:xfrm>
            <a:off x="0" y="3286124"/>
            <a:ext cx="4572000" cy="3571876"/>
          </a:xfrm>
          <a:prstGeom prst="rect">
            <a:avLst/>
          </a:prstGeom>
          <a:ln>
            <a:noFill/>
          </a:ln>
          <a:effectLst>
            <a:outerShdw blurRad="292100" dist="139700" dir="2700000" algn="tl" rotWithShape="0">
              <a:srgbClr val="333333">
                <a:alpha val="65000"/>
              </a:srgbClr>
            </a:outerShdw>
          </a:effectLst>
        </p:spPr>
      </p:pic>
      <p:pic>
        <p:nvPicPr>
          <p:cNvPr id="1027" name="Picture 3"/>
          <p:cNvPicPr>
            <a:picLocks noChangeAspect="1" noChangeArrowheads="1"/>
          </p:cNvPicPr>
          <p:nvPr/>
        </p:nvPicPr>
        <p:blipFill>
          <a:blip r:embed="rId3"/>
          <a:srcRect/>
          <a:stretch>
            <a:fillRect/>
          </a:stretch>
        </p:blipFill>
        <p:spPr bwMode="auto">
          <a:xfrm>
            <a:off x="4572000" y="3286124"/>
            <a:ext cx="4572000" cy="3571876"/>
          </a:xfrm>
          <a:prstGeom prst="rect">
            <a:avLst/>
          </a:prstGeom>
          <a:noFill/>
          <a:ln w="9525">
            <a:noFill/>
            <a:miter lim="800000"/>
            <a:headEnd/>
            <a:tailEnd/>
          </a:ln>
          <a:effectLst/>
        </p:spPr>
      </p:pic>
      <p:sp>
        <p:nvSpPr>
          <p:cNvPr id="6" name="5 - TextBox"/>
          <p:cNvSpPr txBox="1"/>
          <p:nvPr/>
        </p:nvSpPr>
        <p:spPr>
          <a:xfrm>
            <a:off x="4500562" y="6500834"/>
            <a:ext cx="3357586" cy="369332"/>
          </a:xfrm>
          <a:prstGeom prst="rect">
            <a:avLst/>
          </a:prstGeom>
          <a:noFill/>
        </p:spPr>
        <p:txBody>
          <a:bodyPr wrap="square" rtlCol="0">
            <a:spAutoFit/>
          </a:bodyPr>
          <a:lstStyle/>
          <a:p>
            <a:r>
              <a:rPr lang="en-US" dirty="0" smtClean="0">
                <a:solidFill>
                  <a:srgbClr val="FF0000"/>
                </a:solidFill>
              </a:rPr>
              <a:t>MARIA NIMFOPOYLOY</a:t>
            </a:r>
            <a:endParaRPr lang="el-GR" dirty="0">
              <a:solidFill>
                <a:srgbClr val="FF0000"/>
              </a:solidFill>
            </a:endParaRP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113</Words>
  <Application>Microsoft Office PowerPoint</Application>
  <PresentationFormat>Προβολή στην οθόνη (4:3)</PresentationFormat>
  <Paragraphs>3</Paragraphs>
  <Slides>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vt:i4>
      </vt:variant>
    </vt:vector>
  </HeadingPairs>
  <TitlesOfParts>
    <vt:vector size="2" baseType="lpstr">
      <vt:lpstr>Θέμα του Office</vt:lpstr>
      <vt:lpstr>THE LION AND THE MOYSE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LION AND THE MOUSE</dc:title>
  <dc:creator>sxoleio</dc:creator>
  <cp:lastModifiedBy>sxoleio</cp:lastModifiedBy>
  <cp:revision>5</cp:revision>
  <dcterms:created xsi:type="dcterms:W3CDTF">2012-05-18T07:07:11Z</dcterms:created>
  <dcterms:modified xsi:type="dcterms:W3CDTF">2012-05-28T07:14:16Z</dcterms:modified>
</cp:coreProperties>
</file>