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5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95836-4C52-4C83-AF11-2EEAB39D1999}" type="datetimeFigureOut">
              <a:rPr lang="el-GR" smtClean="0"/>
              <a:pPr/>
              <a:t>11/6/2012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FB53-4747-4207-B9F9-FF901B8ACEA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95836-4C52-4C83-AF11-2EEAB39D1999}" type="datetimeFigureOut">
              <a:rPr lang="el-GR" smtClean="0"/>
              <a:pPr/>
              <a:t>11/6/2012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FB53-4747-4207-B9F9-FF901B8ACEA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95836-4C52-4C83-AF11-2EEAB39D1999}" type="datetimeFigureOut">
              <a:rPr lang="el-GR" smtClean="0"/>
              <a:pPr/>
              <a:t>11/6/2012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FB53-4747-4207-B9F9-FF901B8ACEA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95836-4C52-4C83-AF11-2EEAB39D1999}" type="datetimeFigureOut">
              <a:rPr lang="el-GR" smtClean="0"/>
              <a:pPr/>
              <a:t>11/6/2012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FB53-4747-4207-B9F9-FF901B8ACEA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95836-4C52-4C83-AF11-2EEAB39D1999}" type="datetimeFigureOut">
              <a:rPr lang="el-GR" smtClean="0"/>
              <a:pPr/>
              <a:t>11/6/2012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FB53-4747-4207-B9F9-FF901B8ACEA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95836-4C52-4C83-AF11-2EEAB39D1999}" type="datetimeFigureOut">
              <a:rPr lang="el-GR" smtClean="0"/>
              <a:pPr/>
              <a:t>11/6/2012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FB53-4747-4207-B9F9-FF901B8ACEA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95836-4C52-4C83-AF11-2EEAB39D1999}" type="datetimeFigureOut">
              <a:rPr lang="el-GR" smtClean="0"/>
              <a:pPr/>
              <a:t>11/6/2012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FB53-4747-4207-B9F9-FF901B8ACEA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95836-4C52-4C83-AF11-2EEAB39D1999}" type="datetimeFigureOut">
              <a:rPr lang="el-GR" smtClean="0"/>
              <a:pPr/>
              <a:t>11/6/2012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FB53-4747-4207-B9F9-FF901B8ACEA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95836-4C52-4C83-AF11-2EEAB39D1999}" type="datetimeFigureOut">
              <a:rPr lang="el-GR" smtClean="0"/>
              <a:pPr/>
              <a:t>11/6/2012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FB53-4747-4207-B9F9-FF901B8ACEA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95836-4C52-4C83-AF11-2EEAB39D1999}" type="datetimeFigureOut">
              <a:rPr lang="el-GR" smtClean="0"/>
              <a:pPr/>
              <a:t>11/6/2012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DFB53-4747-4207-B9F9-FF901B8ACEA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95836-4C52-4C83-AF11-2EEAB39D1999}" type="datetimeFigureOut">
              <a:rPr lang="el-GR" smtClean="0"/>
              <a:pPr/>
              <a:t>11/6/2012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3FDFB53-4747-4207-B9F9-FF901B8ACEA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7595836-4C52-4C83-AF11-2EEAB39D1999}" type="datetimeFigureOut">
              <a:rPr lang="el-GR" smtClean="0"/>
              <a:pPr/>
              <a:t>11/6/2012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FDFB53-4747-4207-B9F9-FF901B8ACEA2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357158" y="100010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Το αγαπημένο μου κινούμενο σχέδιο είναι το </a:t>
            </a:r>
            <a:r>
              <a:rPr lang="en-US" dirty="0" smtClean="0"/>
              <a:t>Looney tunes.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000100" y="4786322"/>
            <a:ext cx="6400800" cy="1752600"/>
          </a:xfrm>
        </p:spPr>
        <p:txBody>
          <a:bodyPr>
            <a:normAutofit/>
          </a:bodyPr>
          <a:lstStyle/>
          <a:p>
            <a:r>
              <a:rPr lang="el-GR" dirty="0" smtClean="0"/>
              <a:t>Τα </a:t>
            </a:r>
            <a:r>
              <a:rPr lang="en-US" dirty="0" smtClean="0"/>
              <a:t>Looney tunes </a:t>
            </a:r>
            <a:r>
              <a:rPr lang="el-GR" dirty="0" smtClean="0"/>
              <a:t>μας αρέσουν πολύ γιατί  είναι αστεία. Έχει πολύ φανταστικούς χαρακτήρες που είναι πολύ αστείοι.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2736778"/>
            <a:ext cx="2357454" cy="175902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428604"/>
            <a:ext cx="3999316" cy="299562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7950" y="2428868"/>
            <a:ext cx="2362204" cy="342900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3 - Τίτλος"/>
          <p:cNvSpPr>
            <a:spLocks noGrp="1"/>
          </p:cNvSpPr>
          <p:nvPr>
            <p:ph type="ctrTitle"/>
          </p:nvPr>
        </p:nvSpPr>
        <p:spPr>
          <a:xfrm>
            <a:off x="5643570" y="571480"/>
            <a:ext cx="3317076" cy="1031891"/>
          </a:xfrm>
        </p:spPr>
        <p:txBody>
          <a:bodyPr>
            <a:noAutofit/>
          </a:bodyPr>
          <a:lstStyle/>
          <a:p>
            <a:r>
              <a:rPr lang="el-GR" sz="2000" dirty="0" smtClean="0"/>
              <a:t> αυτή η εικόνα είναι πολύ αστεία γιατί δείχνει πόσο αστείος είναι ο Ντάφι Ντάκ!</a:t>
            </a:r>
            <a:endParaRPr lang="el-GR" sz="2000" dirty="0"/>
          </a:p>
        </p:txBody>
      </p:sp>
      <p:sp>
        <p:nvSpPr>
          <p:cNvPr id="5" name="4 - Υπότιτλος"/>
          <p:cNvSpPr>
            <a:spLocks noGrp="1"/>
          </p:cNvSpPr>
          <p:nvPr>
            <p:ph type="subTitle" idx="1"/>
          </p:nvPr>
        </p:nvSpPr>
        <p:spPr>
          <a:xfrm>
            <a:off x="1142976" y="4786322"/>
            <a:ext cx="4531522" cy="1502574"/>
          </a:xfrm>
        </p:spPr>
        <p:txBody>
          <a:bodyPr>
            <a:normAutofit/>
          </a:bodyPr>
          <a:lstStyle/>
          <a:p>
            <a:r>
              <a:rPr lang="el-GR" sz="2000" dirty="0" smtClean="0">
                <a:solidFill>
                  <a:srgbClr val="FF0000"/>
                </a:solidFill>
              </a:rPr>
              <a:t>Εδώ είναι ο Μπάξ Μπάνυ πού κάνει ξεκαρδιστικές γκριμάτσες πού κάνει όλα τα παιδιά να ξεκαρδίζονται στα γέλια</a:t>
            </a:r>
            <a:r>
              <a:rPr lang="el-GR" sz="1600" dirty="0" smtClean="0">
                <a:solidFill>
                  <a:srgbClr val="FF0000"/>
                </a:solidFill>
              </a:rPr>
              <a:t>!</a:t>
            </a:r>
            <a:endParaRPr lang="el-GR" sz="1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71670" y="1857364"/>
            <a:ext cx="6172200" cy="2053590"/>
          </a:xfrm>
        </p:spPr>
        <p:txBody>
          <a:bodyPr>
            <a:noAutofit/>
          </a:bodyPr>
          <a:lstStyle/>
          <a:p>
            <a:r>
              <a:rPr lang="el-GR" sz="2400" dirty="0" smtClean="0">
                <a:solidFill>
                  <a:srgbClr val="FF0000"/>
                </a:solidFill>
              </a:rPr>
              <a:t>Βλέποντας τα παιδία τέτοιου είδους παιδικά, </a:t>
            </a:r>
            <a:r>
              <a:rPr lang="el-GR" sz="2400" dirty="0" smtClean="0">
                <a:solidFill>
                  <a:srgbClr val="FF0000"/>
                </a:solidFill>
              </a:rPr>
              <a:t>τα </a:t>
            </a:r>
            <a:r>
              <a:rPr lang="el-GR" sz="2400" dirty="0" smtClean="0">
                <a:solidFill>
                  <a:srgbClr val="FF0000"/>
                </a:solidFill>
              </a:rPr>
              <a:t>παιδία φτιάχνουν  ιστορίες με </a:t>
            </a:r>
            <a:r>
              <a:rPr lang="el-GR" sz="2400" dirty="0" smtClean="0">
                <a:solidFill>
                  <a:srgbClr val="FF0000"/>
                </a:solidFill>
              </a:rPr>
              <a:t>τους </a:t>
            </a:r>
            <a:r>
              <a:rPr lang="el-GR" sz="2400" dirty="0" smtClean="0">
                <a:solidFill>
                  <a:srgbClr val="FF0000"/>
                </a:solidFill>
              </a:rPr>
              <a:t>ήρωες  </a:t>
            </a:r>
            <a:r>
              <a:rPr lang="el-GR" sz="2400" dirty="0" smtClean="0">
                <a:solidFill>
                  <a:srgbClr val="FF0000"/>
                </a:solidFill>
              </a:rPr>
              <a:t>του  </a:t>
            </a:r>
            <a:r>
              <a:rPr lang="en-US" sz="2400" dirty="0" smtClean="0">
                <a:solidFill>
                  <a:srgbClr val="FF0000"/>
                </a:solidFill>
              </a:rPr>
              <a:t>Looney tunes! </a:t>
            </a:r>
            <a:r>
              <a:rPr lang="el-GR" sz="2400" dirty="0" smtClean="0">
                <a:solidFill>
                  <a:srgbClr val="FF0000"/>
                </a:solidFill>
              </a:rPr>
              <a:t>Τους  </a:t>
            </a:r>
            <a:r>
              <a:rPr lang="el-GR" sz="2400" dirty="0" smtClean="0">
                <a:solidFill>
                  <a:srgbClr val="FF0000"/>
                </a:solidFill>
              </a:rPr>
              <a:t>αρέσει  </a:t>
            </a:r>
            <a:r>
              <a:rPr lang="el-GR" sz="2400" dirty="0" smtClean="0">
                <a:solidFill>
                  <a:srgbClr val="FF0000"/>
                </a:solidFill>
              </a:rPr>
              <a:t>να </a:t>
            </a:r>
            <a:r>
              <a:rPr lang="el-GR" sz="2400" dirty="0" smtClean="0">
                <a:solidFill>
                  <a:srgbClr val="FF0000"/>
                </a:solidFill>
              </a:rPr>
              <a:t>κάνουν  ιστορίες  γιατί νιώθουν  πολύ ωραία</a:t>
            </a:r>
            <a:r>
              <a:rPr lang="el-GR" sz="2400" dirty="0" smtClean="0">
                <a:solidFill>
                  <a:srgbClr val="FF0000"/>
                </a:solidFill>
              </a:rPr>
              <a:t>! </a:t>
            </a:r>
            <a:endParaRPr lang="el-GR" sz="2400" dirty="0">
              <a:solidFill>
                <a:srgbClr val="FF0000"/>
              </a:solidFill>
            </a:endParaRP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000232" y="571480"/>
            <a:ext cx="6172200" cy="1371600"/>
          </a:xfrm>
        </p:spPr>
        <p:txBody>
          <a:bodyPr>
            <a:normAutofit/>
          </a:bodyPr>
          <a:lstStyle/>
          <a:p>
            <a:r>
              <a:rPr lang="el-GR" dirty="0" smtClean="0">
                <a:solidFill>
                  <a:schemeClr val="accent5">
                    <a:lumMod val="75000"/>
                  </a:schemeClr>
                </a:solidFill>
              </a:rPr>
              <a:t>Τα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Looney Tunes </a:t>
            </a:r>
            <a:r>
              <a:rPr lang="el-GR" dirty="0" smtClean="0">
                <a:solidFill>
                  <a:schemeClr val="accent5">
                    <a:lumMod val="75000"/>
                  </a:schemeClr>
                </a:solidFill>
              </a:rPr>
              <a:t>είναι σχετικά ένα καινούριο παιδικό που κάνει τα παιδιά να θέλουν να αποχωριστούν τους ήρωες των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Looney Tunes</a:t>
            </a:r>
            <a:r>
              <a:rPr lang="en-US" dirty="0" smtClean="0"/>
              <a:t>! 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4000504"/>
            <a:ext cx="3208061" cy="208121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42976" y="857232"/>
            <a:ext cx="6172200" cy="2053590"/>
          </a:xfrm>
        </p:spPr>
        <p:txBody>
          <a:bodyPr/>
          <a:lstStyle/>
          <a:p>
            <a:pPr algn="ctr"/>
            <a:r>
              <a:rPr lang="el-GR" dirty="0" smtClean="0"/>
              <a:t>ΑΠΟ </a:t>
            </a:r>
            <a:r>
              <a:rPr lang="el-GR" dirty="0" smtClean="0"/>
              <a:t>ΤΗΝ ΚΩΝΣΤΑΝΤΙΝΑ ΚΑΙ ΤΗ ΔΗΜΗΤΡΑ!</a:t>
            </a:r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285984" y="3857628"/>
            <a:ext cx="3571900" cy="1509712"/>
          </a:xfrm>
        </p:spPr>
        <p:txBody>
          <a:bodyPr>
            <a:normAutofit/>
          </a:bodyPr>
          <a:lstStyle/>
          <a:p>
            <a:pPr algn="ctr"/>
            <a:r>
              <a:rPr lang="el-GR" sz="4400" dirty="0" smtClean="0"/>
              <a:t>ΤΕΛΟΣ!!!!!!!!</a:t>
            </a:r>
            <a:endParaRPr lang="el-GR" sz="4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64</TotalTime>
  <Words>123</Words>
  <Application>Microsoft Office PowerPoint</Application>
  <PresentationFormat>Προβολή στην οθόνη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Ροή</vt:lpstr>
      <vt:lpstr>Το αγαπημένο μου κινούμενο σχέδιο είναι το Looney tunes.</vt:lpstr>
      <vt:lpstr> αυτή η εικόνα είναι πολύ αστεία γιατί δείχνει πόσο αστείος είναι ο Ντάφι Ντάκ!</vt:lpstr>
      <vt:lpstr>Βλέποντας τα παιδία τέτοιου είδους παιδικά, τα παιδία φτιάχνουν  ιστορίες με τους ήρωες  του  Looney tunes! Τους  αρέσει  να κάνουν  ιστορίες  γιατί νιώθουν  πολύ ωραία! </vt:lpstr>
      <vt:lpstr>ΑΠΟ ΤΗΝ ΚΩΝΣΤΑΝΤΙΝΑ ΚΑΙ ΤΗ ΔΗΜΗΤΡΑ!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Το αγαπημένο μου κινούμενο σχέδιο είναι το Looney tunes.</dc:title>
  <dc:creator>sxoleio</dc:creator>
  <cp:lastModifiedBy>sxoleio</cp:lastModifiedBy>
  <cp:revision>7</cp:revision>
  <dcterms:created xsi:type="dcterms:W3CDTF">2012-05-21T09:54:43Z</dcterms:created>
  <dcterms:modified xsi:type="dcterms:W3CDTF">2012-06-11T09:55:07Z</dcterms:modified>
</cp:coreProperties>
</file>